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7"/>
  </p:notesMasterIdLst>
  <p:handoutMasterIdLst>
    <p:handoutMasterId r:id="rId18"/>
  </p:handoutMasterIdLst>
  <p:sldIdLst>
    <p:sldId id="261" r:id="rId2"/>
    <p:sldId id="256" r:id="rId3"/>
    <p:sldId id="257" r:id="rId4"/>
    <p:sldId id="258" r:id="rId5"/>
    <p:sldId id="259" r:id="rId6"/>
    <p:sldId id="260" r:id="rId7"/>
    <p:sldId id="262" r:id="rId8"/>
    <p:sldId id="263" r:id="rId9"/>
    <p:sldId id="264" r:id="rId10"/>
    <p:sldId id="265" r:id="rId11"/>
    <p:sldId id="266" r:id="rId12"/>
    <p:sldId id="267" r:id="rId13"/>
    <p:sldId id="268" r:id="rId14"/>
    <p:sldId id="269" r:id="rId15"/>
    <p:sldId id="270" r:id="rId16"/>
  </p:sldIdLst>
  <p:sldSz cx="9144000" cy="6858000" type="screen4x3"/>
  <p:notesSz cx="6735763" cy="98663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8" y="-7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Excel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65838447328828E-2"/>
          <c:y val="8.2372498517379128E-2"/>
          <c:w val="0.5294724785758268"/>
          <c:h val="0.87996834467531782"/>
        </c:manualLayout>
      </c:layout>
      <c:doughnutChart>
        <c:varyColors val="1"/>
        <c:ser>
          <c:idx val="0"/>
          <c:order val="0"/>
          <c:spPr>
            <a:scene3d>
              <a:camera prst="orthographicFront"/>
              <a:lightRig rig="threePt" dir="t">
                <a:rot lat="0" lon="0" rev="1800000"/>
              </a:lightRig>
            </a:scene3d>
            <a:sp3d prstMaterial="metal">
              <a:bevelT w="114300"/>
              <a:bevelB w="95250" h="82550"/>
            </a:sp3d>
          </c:spPr>
          <c:dLbls>
            <c:dLbl>
              <c:idx val="0"/>
              <c:spPr/>
              <c:txPr>
                <a:bodyPr/>
                <a:lstStyle/>
                <a:p>
                  <a:pPr>
                    <a:defRPr sz="1400" b="1">
                      <a:solidFill>
                        <a:schemeClr val="accent1">
                          <a:lumMod val="20000"/>
                          <a:lumOff val="80000"/>
                        </a:schemeClr>
                      </a:solidFill>
                      <a:latin typeface="Times New Roman" pitchFamily="18" charset="0"/>
                      <a:cs typeface="Times New Roman" pitchFamily="18" charset="0"/>
                    </a:defRPr>
                  </a:pPr>
                  <a:endParaRPr lang="ru-RU"/>
                </a:p>
              </c:txPr>
              <c:showLegendKey val="0"/>
              <c:showVal val="1"/>
              <c:showCatName val="0"/>
              <c:showSerName val="0"/>
              <c:showPercent val="1"/>
              <c:showBubbleSize val="0"/>
            </c:dLbl>
            <c:dLbl>
              <c:idx val="3"/>
              <c:layout>
                <c:manualLayout>
                  <c:x val="-0.10677038709446596"/>
                  <c:y val="-9.0670481057660263E-2"/>
                </c:manualLayout>
              </c:layout>
              <c:showLegendKey val="0"/>
              <c:showVal val="1"/>
              <c:showCatName val="0"/>
              <c:showSerName val="0"/>
              <c:showPercent val="1"/>
              <c:showBubbleSize val="0"/>
            </c:dLbl>
            <c:dLbl>
              <c:idx val="4"/>
              <c:layout>
                <c:manualLayout>
                  <c:x val="-9.4072292344165143E-2"/>
                  <c:y val="-0.11964007129098332"/>
                </c:manualLayout>
              </c:layout>
              <c:showLegendKey val="0"/>
              <c:showVal val="1"/>
              <c:showCatName val="0"/>
              <c:showSerName val="0"/>
              <c:showPercent val="1"/>
              <c:showBubbleSize val="0"/>
            </c:dLbl>
            <c:dLbl>
              <c:idx val="5"/>
              <c:layout>
                <c:manualLayout>
                  <c:x val="-2.8116518895710818E-17"/>
                  <c:y val="-0.1426545177164249"/>
                </c:manualLayout>
              </c:layout>
              <c:showLegendKey val="0"/>
              <c:showVal val="1"/>
              <c:showCatName val="0"/>
              <c:showSerName val="0"/>
              <c:showPercent val="1"/>
              <c:showBubbleSize val="0"/>
            </c:dLbl>
            <c:txPr>
              <a:bodyPr/>
              <a:lstStyle/>
              <a:p>
                <a:pPr>
                  <a:defRPr sz="1400" b="1">
                    <a:latin typeface="Times New Roman" pitchFamily="18" charset="0"/>
                    <a:cs typeface="Times New Roman" pitchFamily="18" charset="0"/>
                  </a:defRPr>
                </a:pPr>
                <a:endParaRPr lang="ru-RU"/>
              </a:p>
            </c:txPr>
            <c:showLegendKey val="0"/>
            <c:showVal val="1"/>
            <c:showCatName val="0"/>
            <c:showSerName val="0"/>
            <c:showPercent val="1"/>
            <c:showBubbleSize val="0"/>
            <c:showLeaderLines val="1"/>
          </c:dLbls>
          <c:cat>
            <c:strRef>
              <c:f>Лист1!$A$2:$A$7</c:f>
              <c:strCache>
                <c:ptCount val="6"/>
                <c:pt idx="0">
                  <c:v>Общегосудратственная деятельность </c:v>
                </c:pt>
                <c:pt idx="1">
                  <c:v>ЖКХ</c:v>
                </c:pt>
                <c:pt idx="2">
                  <c:v>Образование</c:v>
                </c:pt>
                <c:pt idx="3">
                  <c:v>Физкультура, культура и СМИ</c:v>
                </c:pt>
                <c:pt idx="4">
                  <c:v>Социальная политика</c:v>
                </c:pt>
                <c:pt idx="5">
                  <c:v>Прочие </c:v>
                </c:pt>
              </c:strCache>
            </c:strRef>
          </c:cat>
          <c:val>
            <c:numRef>
              <c:f>Лист1!$B$2:$B$7</c:f>
              <c:numCache>
                <c:formatCode>#,##0.00</c:formatCode>
                <c:ptCount val="6"/>
                <c:pt idx="0">
                  <c:v>5824</c:v>
                </c:pt>
                <c:pt idx="1">
                  <c:v>3328.6</c:v>
                </c:pt>
                <c:pt idx="2">
                  <c:v>18827.599999999999</c:v>
                </c:pt>
                <c:pt idx="3">
                  <c:v>2341.6999999999998</c:v>
                </c:pt>
                <c:pt idx="4">
                  <c:v>1718.6</c:v>
                </c:pt>
                <c:pt idx="5" formatCode="General">
                  <c:v>1719.6</c:v>
                </c:pt>
              </c:numCache>
            </c:numRef>
          </c:val>
        </c:ser>
        <c:dLbls>
          <c:showLegendKey val="0"/>
          <c:showVal val="0"/>
          <c:showCatName val="0"/>
          <c:showSerName val="0"/>
          <c:showPercent val="1"/>
          <c:showBubbleSize val="0"/>
          <c:showLeaderLines val="1"/>
        </c:dLbls>
        <c:firstSliceAng val="0"/>
        <c:holeSize val="50"/>
      </c:doughnutChart>
      <c:spPr>
        <a:scene3d>
          <a:camera prst="orthographicFront"/>
          <a:lightRig rig="threePt" dir="t"/>
        </a:scene3d>
      </c:spPr>
    </c:plotArea>
    <c:legend>
      <c:legendPos val="r"/>
      <c:layout/>
      <c:overlay val="0"/>
    </c:legend>
    <c:plotVisOnly val="1"/>
    <c:dispBlanksAs val="gap"/>
    <c:showDLblsOverMax val="0"/>
  </c:chart>
  <c:txPr>
    <a:bodyPr/>
    <a:lstStyle/>
    <a:p>
      <a:pPr>
        <a:defRPr sz="1800"/>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0.31469309199071249"/>
          <c:y val="2.9717195258352404E-2"/>
          <c:w val="0.44148747711505443"/>
          <c:h val="0.94551847535968725"/>
        </c:manualLayout>
      </c:layout>
      <c:bar3DChart>
        <c:barDir val="bar"/>
        <c:grouping val="stacked"/>
        <c:varyColors val="0"/>
        <c:ser>
          <c:idx val="0"/>
          <c:order val="0"/>
          <c:tx>
            <c:strRef>
              <c:f>Лист1!$B$1</c:f>
              <c:strCache>
                <c:ptCount val="1"/>
                <c:pt idx="0">
                  <c:v>Районный бюджет</c:v>
                </c:pt>
              </c:strCache>
            </c:strRef>
          </c:tx>
          <c:invertIfNegative val="0"/>
          <c:dLbls>
            <c:txPr>
              <a:bodyPr/>
              <a:lstStyle/>
              <a:p>
                <a:pPr>
                  <a:defRPr>
                    <a:solidFill>
                      <a:srgbClr val="FF0000"/>
                    </a:solidFill>
                  </a:defRPr>
                </a:pPr>
                <a:endParaRPr lang="ru-RU"/>
              </a:p>
            </c:txPr>
            <c:showLegendKey val="0"/>
            <c:showVal val="1"/>
            <c:showCatName val="0"/>
            <c:showSerName val="0"/>
            <c:showPercent val="0"/>
            <c:showBubbleSize val="0"/>
            <c:showLeaderLines val="0"/>
          </c:dLbls>
          <c:cat>
            <c:strRef>
              <c:f>Лист1!$A$2:$A$9</c:f>
              <c:strCache>
                <c:ptCount val="8"/>
                <c:pt idx="0">
                  <c:v>Общегосударственная деятельность</c:v>
                </c:pt>
                <c:pt idx="1">
                  <c:v>ЖКХ</c:v>
                </c:pt>
                <c:pt idx="2">
                  <c:v>Физкультура</c:v>
                </c:pt>
                <c:pt idx="3">
                  <c:v>Культура</c:v>
                </c:pt>
                <c:pt idx="4">
                  <c:v>Образование</c:v>
                </c:pt>
                <c:pt idx="5">
                  <c:v>Социальная политика</c:v>
                </c:pt>
                <c:pt idx="6">
                  <c:v>Национальная экономика</c:v>
                </c:pt>
                <c:pt idx="7">
                  <c:v>Охрана окружающей среды</c:v>
                </c:pt>
              </c:strCache>
            </c:strRef>
          </c:cat>
          <c:val>
            <c:numRef>
              <c:f>Лист1!$B$2:$B$9</c:f>
              <c:numCache>
                <c:formatCode>0.0</c:formatCode>
                <c:ptCount val="8"/>
                <c:pt idx="0">
                  <c:v>79.519759126834771</c:v>
                </c:pt>
                <c:pt idx="1">
                  <c:v>86.466126350789693</c:v>
                </c:pt>
                <c:pt idx="2" formatCode="General">
                  <c:v>100</c:v>
                </c:pt>
                <c:pt idx="3" formatCode="General">
                  <c:v>100</c:v>
                </c:pt>
                <c:pt idx="4" formatCode="General">
                  <c:v>100</c:v>
                </c:pt>
                <c:pt idx="5" formatCode="General">
                  <c:v>100</c:v>
                </c:pt>
                <c:pt idx="6" formatCode="General">
                  <c:v>100</c:v>
                </c:pt>
                <c:pt idx="7" formatCode="General">
                  <c:v>100</c:v>
                </c:pt>
              </c:numCache>
            </c:numRef>
          </c:val>
        </c:ser>
        <c:ser>
          <c:idx val="1"/>
          <c:order val="1"/>
          <c:tx>
            <c:strRef>
              <c:f>Лист1!$C$1</c:f>
              <c:strCache>
                <c:ptCount val="1"/>
                <c:pt idx="0">
                  <c:v>Бюджеты первичного уровня</c:v>
                </c:pt>
              </c:strCache>
            </c:strRef>
          </c:tx>
          <c:invertIfNegative val="0"/>
          <c:dLbls>
            <c:txPr>
              <a:bodyPr/>
              <a:lstStyle/>
              <a:p>
                <a:pPr>
                  <a:defRPr>
                    <a:solidFill>
                      <a:srgbClr val="FFFF00"/>
                    </a:solidFill>
                  </a:defRPr>
                </a:pPr>
                <a:endParaRPr lang="ru-RU"/>
              </a:p>
            </c:txPr>
            <c:showLegendKey val="0"/>
            <c:showVal val="1"/>
            <c:showCatName val="0"/>
            <c:showSerName val="0"/>
            <c:showPercent val="0"/>
            <c:showBubbleSize val="0"/>
            <c:showLeaderLines val="0"/>
          </c:dLbls>
          <c:cat>
            <c:strRef>
              <c:f>Лист1!$A$2:$A$9</c:f>
              <c:strCache>
                <c:ptCount val="8"/>
                <c:pt idx="0">
                  <c:v>Общегосударственная деятельность</c:v>
                </c:pt>
                <c:pt idx="1">
                  <c:v>ЖКХ</c:v>
                </c:pt>
                <c:pt idx="2">
                  <c:v>Физкультура</c:v>
                </c:pt>
                <c:pt idx="3">
                  <c:v>Культура</c:v>
                </c:pt>
                <c:pt idx="4">
                  <c:v>Образование</c:v>
                </c:pt>
                <c:pt idx="5">
                  <c:v>Социальная политика</c:v>
                </c:pt>
                <c:pt idx="6">
                  <c:v>Национальная экономика</c:v>
                </c:pt>
                <c:pt idx="7">
                  <c:v>Охрана окружающей среды</c:v>
                </c:pt>
              </c:strCache>
            </c:strRef>
          </c:cat>
          <c:val>
            <c:numRef>
              <c:f>Лист1!$C$2:$C$9</c:f>
              <c:numCache>
                <c:formatCode>0.0</c:formatCode>
                <c:ptCount val="8"/>
                <c:pt idx="0">
                  <c:v>20.480240873165226</c:v>
                </c:pt>
                <c:pt idx="1">
                  <c:v>13.533873649210307</c:v>
                </c:pt>
              </c:numCache>
            </c:numRef>
          </c:val>
        </c:ser>
        <c:dLbls>
          <c:showLegendKey val="0"/>
          <c:showVal val="0"/>
          <c:showCatName val="0"/>
          <c:showSerName val="0"/>
          <c:showPercent val="0"/>
          <c:showBubbleSize val="0"/>
        </c:dLbls>
        <c:gapWidth val="150"/>
        <c:shape val="cylinder"/>
        <c:axId val="66681856"/>
        <c:axId val="66683648"/>
        <c:axId val="0"/>
      </c:bar3DChart>
      <c:catAx>
        <c:axId val="66681856"/>
        <c:scaling>
          <c:orientation val="minMax"/>
        </c:scaling>
        <c:delete val="0"/>
        <c:axPos val="l"/>
        <c:majorTickMark val="out"/>
        <c:minorTickMark val="none"/>
        <c:tickLblPos val="nextTo"/>
        <c:txPr>
          <a:bodyPr/>
          <a:lstStyle/>
          <a:p>
            <a:pPr>
              <a:defRPr sz="1500"/>
            </a:pPr>
            <a:endParaRPr lang="ru-RU"/>
          </a:p>
        </c:txPr>
        <c:crossAx val="66683648"/>
        <c:crosses val="autoZero"/>
        <c:auto val="1"/>
        <c:lblAlgn val="ctr"/>
        <c:lblOffset val="100"/>
        <c:noMultiLvlLbl val="0"/>
      </c:catAx>
      <c:valAx>
        <c:axId val="66683648"/>
        <c:scaling>
          <c:orientation val="minMax"/>
        </c:scaling>
        <c:delete val="1"/>
        <c:axPos val="b"/>
        <c:majorGridlines/>
        <c:numFmt formatCode="0.0" sourceLinked="1"/>
        <c:majorTickMark val="out"/>
        <c:minorTickMark val="none"/>
        <c:tickLblPos val="nextTo"/>
        <c:crossAx val="66681856"/>
        <c:crosses val="autoZero"/>
        <c:crossBetween val="between"/>
      </c:valAx>
    </c:plotArea>
    <c:legend>
      <c:legendPos val="r"/>
      <c:layout>
        <c:manualLayout>
          <c:xMode val="edge"/>
          <c:yMode val="edge"/>
          <c:x val="0.74728799974605997"/>
          <c:y val="0.18454729245932022"/>
          <c:w val="0.24381943089423305"/>
          <c:h val="0.54918312812089054"/>
        </c:manualLayout>
      </c:layout>
      <c:overlay val="0"/>
    </c:legend>
    <c:plotVisOnly val="1"/>
    <c:dispBlanksAs val="gap"/>
    <c:showDLblsOverMax val="0"/>
  </c:chart>
  <c:txPr>
    <a:bodyPr/>
    <a:lstStyle/>
    <a:p>
      <a:pPr>
        <a:defRPr sz="1800"/>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544731744781971E-2"/>
          <c:y val="2.9305708536652902E-2"/>
          <c:w val="0.59271119634050318"/>
          <c:h val="0.94381957221357327"/>
        </c:manualLayout>
      </c:layout>
      <c:pieChart>
        <c:varyColors val="1"/>
        <c:ser>
          <c:idx val="0"/>
          <c:order val="0"/>
          <c:tx>
            <c:strRef>
              <c:f>Лист1!$B$1</c:f>
              <c:strCache>
                <c:ptCount val="1"/>
                <c:pt idx="0">
                  <c:v>Продажи</c:v>
                </c:pt>
              </c:strCache>
            </c:strRef>
          </c:tx>
          <c:explosion val="25"/>
          <c:dLbls>
            <c:showLegendKey val="0"/>
            <c:showVal val="1"/>
            <c:showCatName val="0"/>
            <c:showSerName val="0"/>
            <c:showPercent val="0"/>
            <c:showBubbleSize val="0"/>
            <c:showLeaderLines val="1"/>
          </c:dLbls>
          <c:cat>
            <c:strRef>
              <c:f>Лист1!$A$2:$A$9</c:f>
              <c:strCache>
                <c:ptCount val="8"/>
                <c:pt idx="0">
                  <c:v>Общегосударственная деятельность</c:v>
                </c:pt>
                <c:pt idx="1">
                  <c:v>ЖКХ</c:v>
                </c:pt>
                <c:pt idx="2">
                  <c:v>Физкультура</c:v>
                </c:pt>
                <c:pt idx="3">
                  <c:v>Культура</c:v>
                </c:pt>
                <c:pt idx="4">
                  <c:v>Образование</c:v>
                </c:pt>
                <c:pt idx="5">
                  <c:v>Социальная политика</c:v>
                </c:pt>
                <c:pt idx="6">
                  <c:v>Национальная экономика</c:v>
                </c:pt>
                <c:pt idx="7">
                  <c:v>Охрана окружающей среды</c:v>
                </c:pt>
              </c:strCache>
            </c:strRef>
          </c:cat>
          <c:val>
            <c:numRef>
              <c:f>Лист1!$B$2:$B$9</c:f>
              <c:numCache>
                <c:formatCode>0.0</c:formatCode>
                <c:ptCount val="8"/>
                <c:pt idx="0">
                  <c:v>18.848660781426023</c:v>
                </c:pt>
                <c:pt idx="1">
                  <c:v>10.923733070001449</c:v>
                </c:pt>
                <c:pt idx="2">
                  <c:v>0.74203974381893667</c:v>
                </c:pt>
                <c:pt idx="3">
                  <c:v>5.8877945103247109</c:v>
                </c:pt>
                <c:pt idx="4">
                  <c:v>53.425726503730061</c:v>
                </c:pt>
                <c:pt idx="5">
                  <c:v>4.8767476241958878</c:v>
                </c:pt>
                <c:pt idx="6">
                  <c:v>5.1644831118564616</c:v>
                </c:pt>
                <c:pt idx="7">
                  <c:v>0.11634275142094228</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a:defRPr sz="1400"/>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9.9409244383474298E-3"/>
          <c:y val="0.12277954656484133"/>
          <c:w val="0.68975367471247151"/>
          <c:h val="0.86093896720760099"/>
        </c:manualLayout>
      </c:layout>
      <c:pie3DChart>
        <c:varyColors val="1"/>
        <c:ser>
          <c:idx val="0"/>
          <c:order val="0"/>
          <c:tx>
            <c:strRef>
              <c:f>Лист1!$B$1</c:f>
              <c:strCache>
                <c:ptCount val="1"/>
                <c:pt idx="0">
                  <c:v>Продажи</c:v>
                </c:pt>
              </c:strCache>
            </c:strRef>
          </c:tx>
          <c:explosion val="22"/>
          <c:dLbls>
            <c:showLegendKey val="0"/>
            <c:showVal val="1"/>
            <c:showCatName val="0"/>
            <c:showSerName val="0"/>
            <c:showPercent val="0"/>
            <c:showBubbleSize val="0"/>
            <c:showLeaderLines val="1"/>
          </c:dLbls>
          <c:cat>
            <c:strRef>
              <c:f>Лист1!$A$2:$A$7</c:f>
              <c:strCache>
                <c:ptCount val="6"/>
                <c:pt idx="0">
                  <c:v>Зарплата и начисления</c:v>
                </c:pt>
                <c:pt idx="1">
                  <c:v>Субсидии </c:v>
                </c:pt>
                <c:pt idx="2">
                  <c:v>Коммунальные услуги</c:v>
                </c:pt>
                <c:pt idx="3">
                  <c:v>Прочие расходы</c:v>
                </c:pt>
                <c:pt idx="4">
                  <c:v>Питание</c:v>
                </c:pt>
                <c:pt idx="5">
                  <c:v>Текущие бюджетные трансферты населению</c:v>
                </c:pt>
              </c:strCache>
            </c:strRef>
          </c:cat>
          <c:val>
            <c:numRef>
              <c:f>Лист1!$B$2:$B$7</c:f>
              <c:numCache>
                <c:formatCode>0.0</c:formatCode>
                <c:ptCount val="6"/>
                <c:pt idx="0">
                  <c:v>53.17771780923762</c:v>
                </c:pt>
                <c:pt idx="1">
                  <c:v>9.3746718992528528</c:v>
                </c:pt>
                <c:pt idx="2">
                  <c:v>11.641936737919508</c:v>
                </c:pt>
                <c:pt idx="3">
                  <c:v>19.84268189905422</c:v>
                </c:pt>
                <c:pt idx="4">
                  <c:v>3.2439764249858829</c:v>
                </c:pt>
                <c:pt idx="5">
                  <c:v>2.7190152295499241</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7291608903358564"/>
          <c:y val="2.026673228346456E-2"/>
          <c:w val="0.25833917004390816"/>
          <c:h val="0.95659153543307085"/>
        </c:manualLayout>
      </c:layout>
      <c:overlay val="0"/>
      <c:txPr>
        <a:bodyPr/>
        <a:lstStyle/>
        <a:p>
          <a:pPr>
            <a:defRPr sz="1400"/>
          </a:pPr>
          <a:endParaRPr lang="ru-RU"/>
        </a:p>
      </c:txPr>
    </c:legend>
    <c:plotVisOnly val="1"/>
    <c:dispBlanksAs val="gap"/>
    <c:showDLblsOverMax val="0"/>
  </c:chart>
  <c:txPr>
    <a:bodyPr/>
    <a:lstStyle/>
    <a:p>
      <a:pPr>
        <a:defRPr sz="1800"/>
      </a:pPr>
      <a:endParaRPr lang="ru-RU"/>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2F44F8-6D1E-4D58-A006-00710556EC6E}"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ru-RU"/>
        </a:p>
      </dgm:t>
    </dgm:pt>
    <dgm:pt modelId="{B7320930-5741-4399-A3B3-69FE3D28DA20}">
      <dgm:prSet phldrT="[Текст]">
        <dgm:style>
          <a:lnRef idx="0">
            <a:schemeClr val="accent1"/>
          </a:lnRef>
          <a:fillRef idx="3">
            <a:schemeClr val="accent1"/>
          </a:fillRef>
          <a:effectRef idx="3">
            <a:schemeClr val="accent1"/>
          </a:effectRef>
          <a:fontRef idx="minor">
            <a:schemeClr val="lt1"/>
          </a:fontRef>
        </dgm:style>
      </dgm:prSet>
      <dgm:spPr/>
      <dgm:t>
        <a:bodyPr vert="vert"/>
        <a:lstStyle/>
        <a:p>
          <a:r>
            <a:rPr lang="ru-RU" dirty="0" smtClean="0"/>
            <a:t>Всего </a:t>
          </a:r>
        </a:p>
        <a:p>
          <a:r>
            <a:rPr lang="ru-RU" dirty="0" smtClean="0"/>
            <a:t>35 077,7 </a:t>
          </a:r>
          <a:endParaRPr lang="ru-RU" dirty="0"/>
        </a:p>
      </dgm:t>
    </dgm:pt>
    <dgm:pt modelId="{317FC2E8-5404-4A29-9307-DDC4B4AAC01A}" type="parTrans" cxnId="{771BA2CE-FAF2-4E00-B91B-DDE38E5CD6B1}">
      <dgm:prSet/>
      <dgm:spPr/>
      <dgm:t>
        <a:bodyPr/>
        <a:lstStyle/>
        <a:p>
          <a:endParaRPr lang="ru-RU"/>
        </a:p>
      </dgm:t>
    </dgm:pt>
    <dgm:pt modelId="{E1FE35A7-A663-4961-9CD9-AFAB5B635A41}" type="sibTrans" cxnId="{771BA2CE-FAF2-4E00-B91B-DDE38E5CD6B1}">
      <dgm:prSet/>
      <dgm:spPr/>
      <dgm:t>
        <a:bodyPr/>
        <a:lstStyle/>
        <a:p>
          <a:endParaRPr lang="ru-RU"/>
        </a:p>
      </dgm:t>
    </dgm:pt>
    <dgm:pt modelId="{5B9B0EEE-043D-4279-B09A-2A3C17E281B6}">
      <dgm:prSet phldrT="[Текст]">
        <dgm:style>
          <a:lnRef idx="0">
            <a:schemeClr val="accent3"/>
          </a:lnRef>
          <a:fillRef idx="3">
            <a:schemeClr val="accent3"/>
          </a:fillRef>
          <a:effectRef idx="3">
            <a:schemeClr val="accent3"/>
          </a:effectRef>
          <a:fontRef idx="minor">
            <a:schemeClr val="lt1"/>
          </a:fontRef>
        </dgm:style>
      </dgm:prSet>
      <dgm:spPr/>
      <dgm:t>
        <a:bodyPr/>
        <a:lstStyle/>
        <a:p>
          <a:r>
            <a:rPr lang="ru-RU" dirty="0" smtClean="0"/>
            <a:t>Налоговые доходы – </a:t>
          </a:r>
        </a:p>
        <a:p>
          <a:r>
            <a:rPr lang="ru-RU" dirty="0" smtClean="0"/>
            <a:t>31 255,6, 89,1 % </a:t>
          </a:r>
          <a:endParaRPr lang="ru-RU" dirty="0"/>
        </a:p>
      </dgm:t>
    </dgm:pt>
    <dgm:pt modelId="{E0D7C5BD-0060-4B24-910D-9DB20268285C}" type="parTrans" cxnId="{349A44C9-4579-486F-A3E8-1EBF9A6D790F}">
      <dgm:prSet/>
      <dgm:spPr/>
      <dgm:t>
        <a:bodyPr/>
        <a:lstStyle/>
        <a:p>
          <a:endParaRPr lang="ru-RU"/>
        </a:p>
      </dgm:t>
    </dgm:pt>
    <dgm:pt modelId="{0972F534-F8B6-4D9F-ADFA-D16171B64C7E}" type="sibTrans" cxnId="{349A44C9-4579-486F-A3E8-1EBF9A6D790F}">
      <dgm:prSet/>
      <dgm:spPr/>
      <dgm:t>
        <a:bodyPr/>
        <a:lstStyle/>
        <a:p>
          <a:endParaRPr lang="ru-RU"/>
        </a:p>
      </dgm:t>
    </dgm:pt>
    <dgm:pt modelId="{FA0FBF0E-0B07-466B-ACF1-C59210C5D2FE}">
      <dgm:prSet phldrT="[Текст]">
        <dgm:style>
          <a:lnRef idx="1">
            <a:schemeClr val="accent4"/>
          </a:lnRef>
          <a:fillRef idx="3">
            <a:schemeClr val="accent4"/>
          </a:fillRef>
          <a:effectRef idx="2">
            <a:schemeClr val="accent4"/>
          </a:effectRef>
          <a:fontRef idx="minor">
            <a:schemeClr val="lt1"/>
          </a:fontRef>
        </dgm:style>
      </dgm:prSet>
      <dgm:spPr>
        <a:scene3d>
          <a:camera prst="orthographicFront">
            <a:rot lat="0" lon="0" rev="0"/>
          </a:camera>
          <a:lightRig rig="balanced" dir="tr"/>
        </a:scene3d>
        <a:sp3d prstMaterial="matte">
          <a:bevelT w="19050" h="38100"/>
        </a:sp3d>
      </dgm:spPr>
      <dgm:t>
        <a:bodyPr/>
        <a:lstStyle/>
        <a:p>
          <a:r>
            <a:rPr lang="ru-RU" dirty="0" smtClean="0"/>
            <a:t>Неналоговые доходы – </a:t>
          </a:r>
        </a:p>
        <a:p>
          <a:r>
            <a:rPr lang="ru-RU" dirty="0" smtClean="0"/>
            <a:t>2 705,0, 7,7 % </a:t>
          </a:r>
          <a:endParaRPr lang="ru-RU" dirty="0"/>
        </a:p>
      </dgm:t>
    </dgm:pt>
    <dgm:pt modelId="{466AD1CA-D6E4-423B-8793-6ADE06F0759A}" type="parTrans" cxnId="{7F0D03D0-4C1C-4BF7-948D-1E8EC1DF3538}">
      <dgm:prSet/>
      <dgm:spPr/>
      <dgm:t>
        <a:bodyPr/>
        <a:lstStyle/>
        <a:p>
          <a:endParaRPr lang="ru-RU"/>
        </a:p>
      </dgm:t>
    </dgm:pt>
    <dgm:pt modelId="{09E04584-A5E7-457F-A27F-B1DABE9BF3D5}" type="sibTrans" cxnId="{7F0D03D0-4C1C-4BF7-948D-1E8EC1DF3538}">
      <dgm:prSet/>
      <dgm:spPr/>
      <dgm:t>
        <a:bodyPr/>
        <a:lstStyle/>
        <a:p>
          <a:endParaRPr lang="ru-RU"/>
        </a:p>
      </dgm:t>
    </dgm:pt>
    <dgm:pt modelId="{07D72284-D1EF-44BF-AFE0-F0CF6DDE6F13}">
      <dgm:prSet phldrT="[Текст]">
        <dgm:style>
          <a:lnRef idx="1">
            <a:schemeClr val="accent5"/>
          </a:lnRef>
          <a:fillRef idx="2">
            <a:schemeClr val="accent5"/>
          </a:fillRef>
          <a:effectRef idx="1">
            <a:schemeClr val="accent5"/>
          </a:effectRef>
          <a:fontRef idx="minor">
            <a:schemeClr val="dk1"/>
          </a:fontRef>
        </dgm:style>
      </dgm:prSet>
      <dgm:spPr>
        <a:scene3d>
          <a:camera prst="orthographicFront"/>
          <a:lightRig rig="threePt" dir="t"/>
        </a:scene3d>
        <a:sp3d>
          <a:bevelT/>
        </a:sp3d>
      </dgm:spPr>
      <dgm:t>
        <a:bodyPr/>
        <a:lstStyle/>
        <a:p>
          <a:r>
            <a:rPr lang="ru-RU" dirty="0" smtClean="0"/>
            <a:t>Безвозмездные поступления – </a:t>
          </a:r>
        </a:p>
        <a:p>
          <a:r>
            <a:rPr lang="ru-RU" dirty="0" smtClean="0"/>
            <a:t>1 117,1, 3,2 % </a:t>
          </a:r>
          <a:endParaRPr lang="ru-RU" dirty="0"/>
        </a:p>
      </dgm:t>
    </dgm:pt>
    <dgm:pt modelId="{A6769A38-813E-4859-93C0-E35677C59F29}" type="parTrans" cxnId="{9A0C5A35-52C3-41EF-8D08-9993CF42130B}">
      <dgm:prSet/>
      <dgm:spPr/>
      <dgm:t>
        <a:bodyPr/>
        <a:lstStyle/>
        <a:p>
          <a:endParaRPr lang="ru-RU"/>
        </a:p>
      </dgm:t>
    </dgm:pt>
    <dgm:pt modelId="{0C6F870D-1CB4-4E82-92C6-82608E61E8FB}" type="sibTrans" cxnId="{9A0C5A35-52C3-41EF-8D08-9993CF42130B}">
      <dgm:prSet/>
      <dgm:spPr/>
      <dgm:t>
        <a:bodyPr/>
        <a:lstStyle/>
        <a:p>
          <a:endParaRPr lang="ru-RU"/>
        </a:p>
      </dgm:t>
    </dgm:pt>
    <dgm:pt modelId="{82F6E66B-C3E7-46B0-8D49-30FA66C8F893}" type="pres">
      <dgm:prSet presAssocID="{0C2F44F8-6D1E-4D58-A006-00710556EC6E}" presName="Name0" presStyleCnt="0">
        <dgm:presLayoutVars>
          <dgm:chPref val="1"/>
          <dgm:dir/>
          <dgm:animOne val="branch"/>
          <dgm:animLvl val="lvl"/>
          <dgm:resizeHandles val="exact"/>
        </dgm:presLayoutVars>
      </dgm:prSet>
      <dgm:spPr/>
      <dgm:t>
        <a:bodyPr/>
        <a:lstStyle/>
        <a:p>
          <a:endParaRPr lang="ru-RU"/>
        </a:p>
      </dgm:t>
    </dgm:pt>
    <dgm:pt modelId="{08E1BFC7-EA97-41B3-AD3C-29E2926B7E84}" type="pres">
      <dgm:prSet presAssocID="{B7320930-5741-4399-A3B3-69FE3D28DA20}" presName="root1" presStyleCnt="0"/>
      <dgm:spPr/>
    </dgm:pt>
    <dgm:pt modelId="{3C1E52E3-40C3-4D36-82B6-272D44DE2D49}" type="pres">
      <dgm:prSet presAssocID="{B7320930-5741-4399-A3B3-69FE3D28DA20}" presName="LevelOneTextNode" presStyleLbl="node0" presStyleIdx="0" presStyleCnt="1" custScaleX="429900">
        <dgm:presLayoutVars>
          <dgm:chPref val="3"/>
        </dgm:presLayoutVars>
      </dgm:prSet>
      <dgm:spPr/>
      <dgm:t>
        <a:bodyPr/>
        <a:lstStyle/>
        <a:p>
          <a:endParaRPr lang="ru-RU"/>
        </a:p>
      </dgm:t>
    </dgm:pt>
    <dgm:pt modelId="{311438E5-B0BD-4AFE-90B5-4564624ED208}" type="pres">
      <dgm:prSet presAssocID="{B7320930-5741-4399-A3B3-69FE3D28DA20}" presName="level2hierChild" presStyleCnt="0"/>
      <dgm:spPr/>
    </dgm:pt>
    <dgm:pt modelId="{91E55802-0083-4A99-A5BB-2828E58FB181}" type="pres">
      <dgm:prSet presAssocID="{E0D7C5BD-0060-4B24-910D-9DB20268285C}" presName="conn2-1" presStyleLbl="parChTrans1D2" presStyleIdx="0" presStyleCnt="3"/>
      <dgm:spPr/>
      <dgm:t>
        <a:bodyPr/>
        <a:lstStyle/>
        <a:p>
          <a:endParaRPr lang="ru-RU"/>
        </a:p>
      </dgm:t>
    </dgm:pt>
    <dgm:pt modelId="{CFA785A6-A582-462B-A0E0-A11EDB838F5C}" type="pres">
      <dgm:prSet presAssocID="{E0D7C5BD-0060-4B24-910D-9DB20268285C}" presName="connTx" presStyleLbl="parChTrans1D2" presStyleIdx="0" presStyleCnt="3"/>
      <dgm:spPr/>
      <dgm:t>
        <a:bodyPr/>
        <a:lstStyle/>
        <a:p>
          <a:endParaRPr lang="ru-RU"/>
        </a:p>
      </dgm:t>
    </dgm:pt>
    <dgm:pt modelId="{29EB416B-4587-4CE2-98DB-39FA2ECC9F48}" type="pres">
      <dgm:prSet presAssocID="{5B9B0EEE-043D-4279-B09A-2A3C17E281B6}" presName="root2" presStyleCnt="0"/>
      <dgm:spPr/>
    </dgm:pt>
    <dgm:pt modelId="{ED0BDA15-484D-4B27-B1F4-326385AC20A5}" type="pres">
      <dgm:prSet presAssocID="{5B9B0EEE-043D-4279-B09A-2A3C17E281B6}" presName="LevelTwoTextNode" presStyleLbl="node2" presStyleIdx="0" presStyleCnt="3" custScaleX="153278" custLinFactNeighborX="1105" custLinFactNeighborY="-63196">
        <dgm:presLayoutVars>
          <dgm:chPref val="3"/>
        </dgm:presLayoutVars>
      </dgm:prSet>
      <dgm:spPr/>
      <dgm:t>
        <a:bodyPr/>
        <a:lstStyle/>
        <a:p>
          <a:endParaRPr lang="ru-RU"/>
        </a:p>
      </dgm:t>
    </dgm:pt>
    <dgm:pt modelId="{4FA54FC3-EA8F-4268-B601-02D0BD9B631E}" type="pres">
      <dgm:prSet presAssocID="{5B9B0EEE-043D-4279-B09A-2A3C17E281B6}" presName="level3hierChild" presStyleCnt="0"/>
      <dgm:spPr/>
    </dgm:pt>
    <dgm:pt modelId="{2BACB757-9A9B-4F0A-9741-9526C3F13C07}" type="pres">
      <dgm:prSet presAssocID="{466AD1CA-D6E4-423B-8793-6ADE06F0759A}" presName="conn2-1" presStyleLbl="parChTrans1D2" presStyleIdx="1" presStyleCnt="3"/>
      <dgm:spPr/>
      <dgm:t>
        <a:bodyPr/>
        <a:lstStyle/>
        <a:p>
          <a:endParaRPr lang="ru-RU"/>
        </a:p>
      </dgm:t>
    </dgm:pt>
    <dgm:pt modelId="{653FF56D-D3DE-40D2-A0D6-B7FFF52DC40F}" type="pres">
      <dgm:prSet presAssocID="{466AD1CA-D6E4-423B-8793-6ADE06F0759A}" presName="connTx" presStyleLbl="parChTrans1D2" presStyleIdx="1" presStyleCnt="3"/>
      <dgm:spPr/>
      <dgm:t>
        <a:bodyPr/>
        <a:lstStyle/>
        <a:p>
          <a:endParaRPr lang="ru-RU"/>
        </a:p>
      </dgm:t>
    </dgm:pt>
    <dgm:pt modelId="{C21FF99E-9A89-4D8F-BD0A-3C644516C2EE}" type="pres">
      <dgm:prSet presAssocID="{FA0FBF0E-0B07-466B-ACF1-C59210C5D2FE}" presName="root2" presStyleCnt="0"/>
      <dgm:spPr/>
    </dgm:pt>
    <dgm:pt modelId="{C5E2EF75-5FEC-43DD-ACA5-AF3D2E2BFC27}" type="pres">
      <dgm:prSet presAssocID="{FA0FBF0E-0B07-466B-ACF1-C59210C5D2FE}" presName="LevelTwoTextNode" presStyleLbl="node2" presStyleIdx="1" presStyleCnt="3" custScaleX="153278">
        <dgm:presLayoutVars>
          <dgm:chPref val="3"/>
        </dgm:presLayoutVars>
      </dgm:prSet>
      <dgm:spPr/>
      <dgm:t>
        <a:bodyPr/>
        <a:lstStyle/>
        <a:p>
          <a:endParaRPr lang="ru-RU"/>
        </a:p>
      </dgm:t>
    </dgm:pt>
    <dgm:pt modelId="{F987A095-D98F-4FDA-ABB2-EC663EDEC6D7}" type="pres">
      <dgm:prSet presAssocID="{FA0FBF0E-0B07-466B-ACF1-C59210C5D2FE}" presName="level3hierChild" presStyleCnt="0"/>
      <dgm:spPr/>
    </dgm:pt>
    <dgm:pt modelId="{0AFB8EB9-76EE-43DC-B07B-278A9FB9A7B6}" type="pres">
      <dgm:prSet presAssocID="{A6769A38-813E-4859-93C0-E35677C59F29}" presName="conn2-1" presStyleLbl="parChTrans1D2" presStyleIdx="2" presStyleCnt="3"/>
      <dgm:spPr/>
      <dgm:t>
        <a:bodyPr/>
        <a:lstStyle/>
        <a:p>
          <a:endParaRPr lang="ru-RU"/>
        </a:p>
      </dgm:t>
    </dgm:pt>
    <dgm:pt modelId="{3511B22C-B669-4786-A93E-8CEB9CEDA8E1}" type="pres">
      <dgm:prSet presAssocID="{A6769A38-813E-4859-93C0-E35677C59F29}" presName="connTx" presStyleLbl="parChTrans1D2" presStyleIdx="2" presStyleCnt="3"/>
      <dgm:spPr/>
      <dgm:t>
        <a:bodyPr/>
        <a:lstStyle/>
        <a:p>
          <a:endParaRPr lang="ru-RU"/>
        </a:p>
      </dgm:t>
    </dgm:pt>
    <dgm:pt modelId="{F7856670-0783-48D4-B396-C046C495CA2C}" type="pres">
      <dgm:prSet presAssocID="{07D72284-D1EF-44BF-AFE0-F0CF6DDE6F13}" presName="root2" presStyleCnt="0"/>
      <dgm:spPr/>
    </dgm:pt>
    <dgm:pt modelId="{43D284D6-50A1-4AB4-B397-93FA4451B7A3}" type="pres">
      <dgm:prSet presAssocID="{07D72284-D1EF-44BF-AFE0-F0CF6DDE6F13}" presName="LevelTwoTextNode" presStyleLbl="node2" presStyleIdx="2" presStyleCnt="3" custScaleX="151177" custLinFactNeighborX="1105" custLinFactNeighborY="52312">
        <dgm:presLayoutVars>
          <dgm:chPref val="3"/>
        </dgm:presLayoutVars>
      </dgm:prSet>
      <dgm:spPr/>
      <dgm:t>
        <a:bodyPr/>
        <a:lstStyle/>
        <a:p>
          <a:endParaRPr lang="ru-RU"/>
        </a:p>
      </dgm:t>
    </dgm:pt>
    <dgm:pt modelId="{275893B5-BA73-48E5-B7D4-98552E9A3CEB}" type="pres">
      <dgm:prSet presAssocID="{07D72284-D1EF-44BF-AFE0-F0CF6DDE6F13}" presName="level3hierChild" presStyleCnt="0"/>
      <dgm:spPr/>
    </dgm:pt>
  </dgm:ptLst>
  <dgm:cxnLst>
    <dgm:cxn modelId="{7F0D03D0-4C1C-4BF7-948D-1E8EC1DF3538}" srcId="{B7320930-5741-4399-A3B3-69FE3D28DA20}" destId="{FA0FBF0E-0B07-466B-ACF1-C59210C5D2FE}" srcOrd="1" destOrd="0" parTransId="{466AD1CA-D6E4-423B-8793-6ADE06F0759A}" sibTransId="{09E04584-A5E7-457F-A27F-B1DABE9BF3D5}"/>
    <dgm:cxn modelId="{CBA641A1-530C-413E-BBC4-B581A9A4940C}" type="presOf" srcId="{A6769A38-813E-4859-93C0-E35677C59F29}" destId="{0AFB8EB9-76EE-43DC-B07B-278A9FB9A7B6}" srcOrd="0" destOrd="0" presId="urn:microsoft.com/office/officeart/2008/layout/HorizontalMultiLevelHierarchy"/>
    <dgm:cxn modelId="{1D38D1B1-24FB-4318-A1BE-D6B1A05574D3}" type="presOf" srcId="{0C2F44F8-6D1E-4D58-A006-00710556EC6E}" destId="{82F6E66B-C3E7-46B0-8D49-30FA66C8F893}" srcOrd="0" destOrd="0" presId="urn:microsoft.com/office/officeart/2008/layout/HorizontalMultiLevelHierarchy"/>
    <dgm:cxn modelId="{A449AF84-8F40-4350-9B82-FB1719F550E9}" type="presOf" srcId="{B7320930-5741-4399-A3B3-69FE3D28DA20}" destId="{3C1E52E3-40C3-4D36-82B6-272D44DE2D49}" srcOrd="0" destOrd="0" presId="urn:microsoft.com/office/officeart/2008/layout/HorizontalMultiLevelHierarchy"/>
    <dgm:cxn modelId="{66B3ED70-A9E5-4C3D-A21C-9BF6C1D5D058}" type="presOf" srcId="{FA0FBF0E-0B07-466B-ACF1-C59210C5D2FE}" destId="{C5E2EF75-5FEC-43DD-ACA5-AF3D2E2BFC27}" srcOrd="0" destOrd="0" presId="urn:microsoft.com/office/officeart/2008/layout/HorizontalMultiLevelHierarchy"/>
    <dgm:cxn modelId="{349A44C9-4579-486F-A3E8-1EBF9A6D790F}" srcId="{B7320930-5741-4399-A3B3-69FE3D28DA20}" destId="{5B9B0EEE-043D-4279-B09A-2A3C17E281B6}" srcOrd="0" destOrd="0" parTransId="{E0D7C5BD-0060-4B24-910D-9DB20268285C}" sibTransId="{0972F534-F8B6-4D9F-ADFA-D16171B64C7E}"/>
    <dgm:cxn modelId="{62B0C961-831A-42ED-AD8A-6289AC05B0BC}" type="presOf" srcId="{E0D7C5BD-0060-4B24-910D-9DB20268285C}" destId="{91E55802-0083-4A99-A5BB-2828E58FB181}" srcOrd="0" destOrd="0" presId="urn:microsoft.com/office/officeart/2008/layout/HorizontalMultiLevelHierarchy"/>
    <dgm:cxn modelId="{16357869-E106-4F58-8E84-F7F7A11E4D2F}" type="presOf" srcId="{07D72284-D1EF-44BF-AFE0-F0CF6DDE6F13}" destId="{43D284D6-50A1-4AB4-B397-93FA4451B7A3}" srcOrd="0" destOrd="0" presId="urn:microsoft.com/office/officeart/2008/layout/HorizontalMultiLevelHierarchy"/>
    <dgm:cxn modelId="{FC0A0CCB-25EB-43FC-BBE8-4B3B408ED945}" type="presOf" srcId="{5B9B0EEE-043D-4279-B09A-2A3C17E281B6}" destId="{ED0BDA15-484D-4B27-B1F4-326385AC20A5}" srcOrd="0" destOrd="0" presId="urn:microsoft.com/office/officeart/2008/layout/HorizontalMultiLevelHierarchy"/>
    <dgm:cxn modelId="{F9F986CF-E30B-4628-A3DE-24DAD55DC8AF}" type="presOf" srcId="{A6769A38-813E-4859-93C0-E35677C59F29}" destId="{3511B22C-B669-4786-A93E-8CEB9CEDA8E1}" srcOrd="1" destOrd="0" presId="urn:microsoft.com/office/officeart/2008/layout/HorizontalMultiLevelHierarchy"/>
    <dgm:cxn modelId="{44D82C06-91AB-407D-A672-4CC03D647B6C}" type="presOf" srcId="{466AD1CA-D6E4-423B-8793-6ADE06F0759A}" destId="{2BACB757-9A9B-4F0A-9741-9526C3F13C07}" srcOrd="0" destOrd="0" presId="urn:microsoft.com/office/officeart/2008/layout/HorizontalMultiLevelHierarchy"/>
    <dgm:cxn modelId="{A4C79753-4D87-44D3-A09F-C6D2F00DAE98}" type="presOf" srcId="{E0D7C5BD-0060-4B24-910D-9DB20268285C}" destId="{CFA785A6-A582-462B-A0E0-A11EDB838F5C}" srcOrd="1" destOrd="0" presId="urn:microsoft.com/office/officeart/2008/layout/HorizontalMultiLevelHierarchy"/>
    <dgm:cxn modelId="{FD512D80-5C0C-4A74-B3AC-F47039BF367A}" type="presOf" srcId="{466AD1CA-D6E4-423B-8793-6ADE06F0759A}" destId="{653FF56D-D3DE-40D2-A0D6-B7FFF52DC40F}" srcOrd="1" destOrd="0" presId="urn:microsoft.com/office/officeart/2008/layout/HorizontalMultiLevelHierarchy"/>
    <dgm:cxn modelId="{771BA2CE-FAF2-4E00-B91B-DDE38E5CD6B1}" srcId="{0C2F44F8-6D1E-4D58-A006-00710556EC6E}" destId="{B7320930-5741-4399-A3B3-69FE3D28DA20}" srcOrd="0" destOrd="0" parTransId="{317FC2E8-5404-4A29-9307-DDC4B4AAC01A}" sibTransId="{E1FE35A7-A663-4961-9CD9-AFAB5B635A41}"/>
    <dgm:cxn modelId="{9A0C5A35-52C3-41EF-8D08-9993CF42130B}" srcId="{B7320930-5741-4399-A3B3-69FE3D28DA20}" destId="{07D72284-D1EF-44BF-AFE0-F0CF6DDE6F13}" srcOrd="2" destOrd="0" parTransId="{A6769A38-813E-4859-93C0-E35677C59F29}" sibTransId="{0C6F870D-1CB4-4E82-92C6-82608E61E8FB}"/>
    <dgm:cxn modelId="{C024B98D-66E1-4025-B43B-8A974122C020}" type="presParOf" srcId="{82F6E66B-C3E7-46B0-8D49-30FA66C8F893}" destId="{08E1BFC7-EA97-41B3-AD3C-29E2926B7E84}" srcOrd="0" destOrd="0" presId="urn:microsoft.com/office/officeart/2008/layout/HorizontalMultiLevelHierarchy"/>
    <dgm:cxn modelId="{F15996E6-657B-41F7-B7FB-57E82DDAD288}" type="presParOf" srcId="{08E1BFC7-EA97-41B3-AD3C-29E2926B7E84}" destId="{3C1E52E3-40C3-4D36-82B6-272D44DE2D49}" srcOrd="0" destOrd="0" presId="urn:microsoft.com/office/officeart/2008/layout/HorizontalMultiLevelHierarchy"/>
    <dgm:cxn modelId="{E4DFB3CE-9047-4AF3-8F0E-F08A56BDB729}" type="presParOf" srcId="{08E1BFC7-EA97-41B3-AD3C-29E2926B7E84}" destId="{311438E5-B0BD-4AFE-90B5-4564624ED208}" srcOrd="1" destOrd="0" presId="urn:microsoft.com/office/officeart/2008/layout/HorizontalMultiLevelHierarchy"/>
    <dgm:cxn modelId="{97665238-9684-4F4C-A34A-7DD7A2B83057}" type="presParOf" srcId="{311438E5-B0BD-4AFE-90B5-4564624ED208}" destId="{91E55802-0083-4A99-A5BB-2828E58FB181}" srcOrd="0" destOrd="0" presId="urn:microsoft.com/office/officeart/2008/layout/HorizontalMultiLevelHierarchy"/>
    <dgm:cxn modelId="{4E7709DF-1FF7-495C-B1C2-630DE909DB49}" type="presParOf" srcId="{91E55802-0083-4A99-A5BB-2828E58FB181}" destId="{CFA785A6-A582-462B-A0E0-A11EDB838F5C}" srcOrd="0" destOrd="0" presId="urn:microsoft.com/office/officeart/2008/layout/HorizontalMultiLevelHierarchy"/>
    <dgm:cxn modelId="{97A822D3-8D6A-4ACD-B085-D8D097F61B84}" type="presParOf" srcId="{311438E5-B0BD-4AFE-90B5-4564624ED208}" destId="{29EB416B-4587-4CE2-98DB-39FA2ECC9F48}" srcOrd="1" destOrd="0" presId="urn:microsoft.com/office/officeart/2008/layout/HorizontalMultiLevelHierarchy"/>
    <dgm:cxn modelId="{6369795A-924F-4B7A-A3D7-0AA1B506B2F2}" type="presParOf" srcId="{29EB416B-4587-4CE2-98DB-39FA2ECC9F48}" destId="{ED0BDA15-484D-4B27-B1F4-326385AC20A5}" srcOrd="0" destOrd="0" presId="urn:microsoft.com/office/officeart/2008/layout/HorizontalMultiLevelHierarchy"/>
    <dgm:cxn modelId="{A3B753EB-D84A-44F6-873A-C2C5C0A7A91E}" type="presParOf" srcId="{29EB416B-4587-4CE2-98DB-39FA2ECC9F48}" destId="{4FA54FC3-EA8F-4268-B601-02D0BD9B631E}" srcOrd="1" destOrd="0" presId="urn:microsoft.com/office/officeart/2008/layout/HorizontalMultiLevelHierarchy"/>
    <dgm:cxn modelId="{3E85C9BC-70FD-4C13-B570-EB1CA517DE5E}" type="presParOf" srcId="{311438E5-B0BD-4AFE-90B5-4564624ED208}" destId="{2BACB757-9A9B-4F0A-9741-9526C3F13C07}" srcOrd="2" destOrd="0" presId="urn:microsoft.com/office/officeart/2008/layout/HorizontalMultiLevelHierarchy"/>
    <dgm:cxn modelId="{10B581D2-E3F6-4B1E-9A94-B2EC1C3C4B02}" type="presParOf" srcId="{2BACB757-9A9B-4F0A-9741-9526C3F13C07}" destId="{653FF56D-D3DE-40D2-A0D6-B7FFF52DC40F}" srcOrd="0" destOrd="0" presId="urn:microsoft.com/office/officeart/2008/layout/HorizontalMultiLevelHierarchy"/>
    <dgm:cxn modelId="{FB36329C-158B-4E56-AD6F-ED54E296E036}" type="presParOf" srcId="{311438E5-B0BD-4AFE-90B5-4564624ED208}" destId="{C21FF99E-9A89-4D8F-BD0A-3C644516C2EE}" srcOrd="3" destOrd="0" presId="urn:microsoft.com/office/officeart/2008/layout/HorizontalMultiLevelHierarchy"/>
    <dgm:cxn modelId="{6EB60BD5-A61D-4EE0-977A-832B722E41AB}" type="presParOf" srcId="{C21FF99E-9A89-4D8F-BD0A-3C644516C2EE}" destId="{C5E2EF75-5FEC-43DD-ACA5-AF3D2E2BFC27}" srcOrd="0" destOrd="0" presId="urn:microsoft.com/office/officeart/2008/layout/HorizontalMultiLevelHierarchy"/>
    <dgm:cxn modelId="{692C1F50-7207-4957-B190-F2734934CE24}" type="presParOf" srcId="{C21FF99E-9A89-4D8F-BD0A-3C644516C2EE}" destId="{F987A095-D98F-4FDA-ABB2-EC663EDEC6D7}" srcOrd="1" destOrd="0" presId="urn:microsoft.com/office/officeart/2008/layout/HorizontalMultiLevelHierarchy"/>
    <dgm:cxn modelId="{16A1FBBA-80A4-4726-8F25-CA2CB0F083E1}" type="presParOf" srcId="{311438E5-B0BD-4AFE-90B5-4564624ED208}" destId="{0AFB8EB9-76EE-43DC-B07B-278A9FB9A7B6}" srcOrd="4" destOrd="0" presId="urn:microsoft.com/office/officeart/2008/layout/HorizontalMultiLevelHierarchy"/>
    <dgm:cxn modelId="{B5A91302-7745-450D-883C-5000EB69ED51}" type="presParOf" srcId="{0AFB8EB9-76EE-43DC-B07B-278A9FB9A7B6}" destId="{3511B22C-B669-4786-A93E-8CEB9CEDA8E1}" srcOrd="0" destOrd="0" presId="urn:microsoft.com/office/officeart/2008/layout/HorizontalMultiLevelHierarchy"/>
    <dgm:cxn modelId="{C3656FE8-058D-4A41-A2C7-99B91832BFFD}" type="presParOf" srcId="{311438E5-B0BD-4AFE-90B5-4564624ED208}" destId="{F7856670-0783-48D4-B396-C046C495CA2C}" srcOrd="5" destOrd="0" presId="urn:microsoft.com/office/officeart/2008/layout/HorizontalMultiLevelHierarchy"/>
    <dgm:cxn modelId="{9F6A029C-D877-41DB-8E59-8E5A15CC019F}" type="presParOf" srcId="{F7856670-0783-48D4-B396-C046C495CA2C}" destId="{43D284D6-50A1-4AB4-B397-93FA4451B7A3}" srcOrd="0" destOrd="0" presId="urn:microsoft.com/office/officeart/2008/layout/HorizontalMultiLevelHierarchy"/>
    <dgm:cxn modelId="{97A0E50F-309F-4E9C-BF18-2BC6988338E8}" type="presParOf" srcId="{F7856670-0783-48D4-B396-C046C495CA2C}" destId="{275893B5-BA73-48E5-B7D4-98552E9A3CEB}"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36DC33-14C5-49E5-A99B-01EB0DC4D2D7}" type="doc">
      <dgm:prSet loTypeId="urn:microsoft.com/office/officeart/2005/8/layout/radial2" loCatId="relationship" qsTypeId="urn:microsoft.com/office/officeart/2005/8/quickstyle/3d1" qsCatId="3D" csTypeId="urn:microsoft.com/office/officeart/2005/8/colors/colorful4" csCatId="colorful" phldr="1"/>
      <dgm:spPr/>
      <dgm:t>
        <a:bodyPr/>
        <a:lstStyle/>
        <a:p>
          <a:endParaRPr lang="ru-RU"/>
        </a:p>
      </dgm:t>
    </dgm:pt>
    <dgm:pt modelId="{B22866D6-D6AD-48F9-B7A3-32855BE1592A}">
      <dgm:prSet phldrT="[Текст]" custT="1"/>
      <dgm:spPr/>
      <dgm:t>
        <a:bodyPr/>
        <a:lstStyle/>
        <a:p>
          <a:r>
            <a:rPr lang="ru-RU" sz="1800" b="1" dirty="0" smtClean="0">
              <a:effectLst>
                <a:outerShdw blurRad="38100" dist="38100" dir="2700000" algn="tl">
                  <a:srgbClr val="000000">
                    <a:alpha val="43137"/>
                  </a:srgbClr>
                </a:outerShdw>
              </a:effectLst>
            </a:rPr>
            <a:t>Подоходный налог – </a:t>
          </a:r>
        </a:p>
        <a:p>
          <a:r>
            <a:rPr lang="ru-RU" sz="1800" b="1" dirty="0" smtClean="0">
              <a:effectLst>
                <a:outerShdw blurRad="38100" dist="38100" dir="2700000" algn="tl">
                  <a:srgbClr val="000000">
                    <a:alpha val="43137"/>
                  </a:srgbClr>
                </a:outerShdw>
              </a:effectLst>
            </a:rPr>
            <a:t>14 975,2; 46 %</a:t>
          </a:r>
          <a:endParaRPr lang="ru-RU" sz="1800" b="1" dirty="0">
            <a:effectLst>
              <a:outerShdw blurRad="38100" dist="38100" dir="2700000" algn="tl">
                <a:srgbClr val="000000">
                  <a:alpha val="43137"/>
                </a:srgbClr>
              </a:outerShdw>
            </a:effectLst>
          </a:endParaRPr>
        </a:p>
      </dgm:t>
    </dgm:pt>
    <dgm:pt modelId="{F7F1CEDE-1970-4F72-96E3-88D80CFEB208}" type="parTrans" cxnId="{6C5A2518-5513-46FB-952E-161C82D5AE29}">
      <dgm:prSet/>
      <dgm:spPr/>
      <dgm:t>
        <a:bodyPr/>
        <a:lstStyle/>
        <a:p>
          <a:endParaRPr lang="ru-RU"/>
        </a:p>
      </dgm:t>
    </dgm:pt>
    <dgm:pt modelId="{12B7C4EC-BDC0-4488-9A06-41530217806A}" type="sibTrans" cxnId="{6C5A2518-5513-46FB-952E-161C82D5AE29}">
      <dgm:prSet/>
      <dgm:spPr/>
      <dgm:t>
        <a:bodyPr/>
        <a:lstStyle/>
        <a:p>
          <a:endParaRPr lang="ru-RU"/>
        </a:p>
      </dgm:t>
    </dgm:pt>
    <dgm:pt modelId="{D28674DE-E4D8-41D9-BF10-9C52FAF890CC}">
      <dgm:prSet phldrT="[Текст]"/>
      <dgm:spPr/>
      <dgm:t>
        <a:bodyPr/>
        <a:lstStyle/>
        <a:p>
          <a:endParaRPr lang="ru-RU" dirty="0"/>
        </a:p>
      </dgm:t>
    </dgm:pt>
    <dgm:pt modelId="{8E5D018A-5585-4615-9CA0-72744E9EEE8D}" type="parTrans" cxnId="{4171BB57-9625-463E-9D85-D4B1B10853D9}">
      <dgm:prSet/>
      <dgm:spPr/>
      <dgm:t>
        <a:bodyPr/>
        <a:lstStyle/>
        <a:p>
          <a:endParaRPr lang="ru-RU"/>
        </a:p>
      </dgm:t>
    </dgm:pt>
    <dgm:pt modelId="{D78ED805-3F9C-4C6B-949A-4A0D220CB890}" type="sibTrans" cxnId="{4171BB57-9625-463E-9D85-D4B1B10853D9}">
      <dgm:prSet/>
      <dgm:spPr/>
      <dgm:t>
        <a:bodyPr/>
        <a:lstStyle/>
        <a:p>
          <a:endParaRPr lang="ru-RU"/>
        </a:p>
      </dgm:t>
    </dgm:pt>
    <dgm:pt modelId="{E578027A-0FD3-4359-B7D6-083FE80E7EF1}">
      <dgm:prSet phldrT="[Текст]"/>
      <dgm:spPr/>
      <dgm:t>
        <a:bodyPr/>
        <a:lstStyle/>
        <a:p>
          <a:r>
            <a:rPr lang="ru-RU" b="1" dirty="0" smtClean="0">
              <a:effectLst>
                <a:outerShdw blurRad="38100" dist="38100" dir="2700000" algn="tl">
                  <a:srgbClr val="000000">
                    <a:alpha val="43137"/>
                  </a:srgbClr>
                </a:outerShdw>
              </a:effectLst>
            </a:rPr>
            <a:t>НДС – 3 672,7; </a:t>
          </a:r>
        </a:p>
        <a:p>
          <a:r>
            <a:rPr lang="ru-RU" b="1" dirty="0" smtClean="0">
              <a:effectLst>
                <a:outerShdw blurRad="38100" dist="38100" dir="2700000" algn="tl">
                  <a:srgbClr val="000000">
                    <a:alpha val="43137"/>
                  </a:srgbClr>
                </a:outerShdw>
              </a:effectLst>
            </a:rPr>
            <a:t>11,3 %</a:t>
          </a:r>
          <a:endParaRPr lang="ru-RU" b="1" dirty="0">
            <a:effectLst>
              <a:outerShdw blurRad="38100" dist="38100" dir="2700000" algn="tl">
                <a:srgbClr val="000000">
                  <a:alpha val="43137"/>
                </a:srgbClr>
              </a:outerShdw>
            </a:effectLst>
          </a:endParaRPr>
        </a:p>
      </dgm:t>
    </dgm:pt>
    <dgm:pt modelId="{DD7DD33E-E3AF-4F70-B5C8-86D6021E3891}" type="parTrans" cxnId="{809A687B-E0BE-4901-A006-43A9D2D8EBF7}">
      <dgm:prSet/>
      <dgm:spPr/>
      <dgm:t>
        <a:bodyPr/>
        <a:lstStyle/>
        <a:p>
          <a:endParaRPr lang="ru-RU"/>
        </a:p>
      </dgm:t>
    </dgm:pt>
    <dgm:pt modelId="{D58F7BC4-291C-453A-8BF2-9B85CA2675EE}" type="sibTrans" cxnId="{809A687B-E0BE-4901-A006-43A9D2D8EBF7}">
      <dgm:prSet/>
      <dgm:spPr/>
      <dgm:t>
        <a:bodyPr/>
        <a:lstStyle/>
        <a:p>
          <a:endParaRPr lang="ru-RU"/>
        </a:p>
      </dgm:t>
    </dgm:pt>
    <dgm:pt modelId="{074899F4-FAAA-4354-B2C4-042AF190D88E}">
      <dgm:prSet custT="1"/>
      <dgm:spPr/>
      <dgm:t>
        <a:bodyPr/>
        <a:lstStyle/>
        <a:p>
          <a:r>
            <a:rPr lang="ru-RU" sz="1600" b="1" dirty="0" smtClean="0">
              <a:effectLst>
                <a:outerShdw blurRad="38100" dist="38100" dir="2700000" algn="tl">
                  <a:srgbClr val="000000">
                    <a:alpha val="43137"/>
                  </a:srgbClr>
                </a:outerShdw>
              </a:effectLst>
            </a:rPr>
            <a:t>Налог при упрощенной системе – 1 671,0; 5,1 %</a:t>
          </a:r>
          <a:endParaRPr lang="ru-RU" sz="1600" b="1" dirty="0">
            <a:effectLst>
              <a:outerShdw blurRad="38100" dist="38100" dir="2700000" algn="tl">
                <a:srgbClr val="000000">
                  <a:alpha val="43137"/>
                </a:srgbClr>
              </a:outerShdw>
            </a:effectLst>
          </a:endParaRPr>
        </a:p>
      </dgm:t>
    </dgm:pt>
    <dgm:pt modelId="{256D7271-8626-458E-BB4D-B3A4B611CB8D}" type="parTrans" cxnId="{56068FDF-57CD-4FC8-B0D4-44E5E79FF838}">
      <dgm:prSet/>
      <dgm:spPr/>
      <dgm:t>
        <a:bodyPr/>
        <a:lstStyle/>
        <a:p>
          <a:endParaRPr lang="ru-RU"/>
        </a:p>
      </dgm:t>
    </dgm:pt>
    <dgm:pt modelId="{2AD485AE-6168-48E7-95DC-76367C9531AB}" type="sibTrans" cxnId="{56068FDF-57CD-4FC8-B0D4-44E5E79FF838}">
      <dgm:prSet/>
      <dgm:spPr/>
      <dgm:t>
        <a:bodyPr/>
        <a:lstStyle/>
        <a:p>
          <a:endParaRPr lang="ru-RU"/>
        </a:p>
      </dgm:t>
    </dgm:pt>
    <dgm:pt modelId="{17FC12CF-0B28-418E-B1E9-78E4994899F6}">
      <dgm:prSet/>
      <dgm:spPr/>
      <dgm:t>
        <a:bodyPr/>
        <a:lstStyle/>
        <a:p>
          <a:r>
            <a:rPr lang="ru-RU" b="1" dirty="0" smtClean="0">
              <a:effectLst>
                <a:outerShdw blurRad="38100" dist="38100" dir="2700000" algn="tl">
                  <a:srgbClr val="000000">
                    <a:alpha val="43137"/>
                  </a:srgbClr>
                </a:outerShdw>
              </a:effectLst>
            </a:rPr>
            <a:t>Единый налог – </a:t>
          </a:r>
        </a:p>
        <a:p>
          <a:r>
            <a:rPr lang="ru-RU" b="1" dirty="0" smtClean="0">
              <a:effectLst>
                <a:outerShdw blurRad="38100" dist="38100" dir="2700000" algn="tl">
                  <a:srgbClr val="000000">
                    <a:alpha val="43137"/>
                  </a:srgbClr>
                </a:outerShdw>
              </a:effectLst>
            </a:rPr>
            <a:t>2 972,7; 9,1 %</a:t>
          </a:r>
          <a:endParaRPr lang="ru-RU" b="1" dirty="0">
            <a:effectLst>
              <a:outerShdw blurRad="38100" dist="38100" dir="2700000" algn="tl">
                <a:srgbClr val="000000">
                  <a:alpha val="43137"/>
                </a:srgbClr>
              </a:outerShdw>
            </a:effectLst>
          </a:endParaRPr>
        </a:p>
      </dgm:t>
    </dgm:pt>
    <dgm:pt modelId="{D490C363-4DED-4A01-B05D-5244F2CC41E0}" type="parTrans" cxnId="{7D50442D-2FFA-4451-B8D2-24A24BB0DA62}">
      <dgm:prSet/>
      <dgm:spPr/>
      <dgm:t>
        <a:bodyPr/>
        <a:lstStyle/>
        <a:p>
          <a:endParaRPr lang="ru-RU"/>
        </a:p>
      </dgm:t>
    </dgm:pt>
    <dgm:pt modelId="{34DFA84C-5558-44D6-AC94-7C8DE013F56F}" type="sibTrans" cxnId="{7D50442D-2FFA-4451-B8D2-24A24BB0DA62}">
      <dgm:prSet/>
      <dgm:spPr/>
      <dgm:t>
        <a:bodyPr/>
        <a:lstStyle/>
        <a:p>
          <a:endParaRPr lang="ru-RU"/>
        </a:p>
      </dgm:t>
    </dgm:pt>
    <dgm:pt modelId="{F4865522-2F4F-4367-874D-0F9087DCE177}">
      <dgm:prSet phldrT="[Текст]" custT="1"/>
      <dgm:spPr/>
      <dgm:t>
        <a:bodyPr/>
        <a:lstStyle/>
        <a:p>
          <a:r>
            <a:rPr lang="ru-RU" sz="1800" b="1" dirty="0" smtClean="0">
              <a:effectLst>
                <a:outerShdw blurRad="38100" dist="38100" dir="2700000" algn="tl">
                  <a:srgbClr val="000000">
                    <a:alpha val="43137"/>
                  </a:srgbClr>
                </a:outerShdw>
              </a:effectLst>
            </a:rPr>
            <a:t>Налоги на собственность – </a:t>
          </a:r>
        </a:p>
        <a:p>
          <a:r>
            <a:rPr lang="ru-RU" sz="1800" b="1" dirty="0" smtClean="0">
              <a:effectLst>
                <a:outerShdw blurRad="38100" dist="38100" dir="2700000" algn="tl">
                  <a:srgbClr val="000000">
                    <a:alpha val="43137"/>
                  </a:srgbClr>
                </a:outerShdw>
              </a:effectLst>
            </a:rPr>
            <a:t>4 349,5; 13,4 %</a:t>
          </a:r>
          <a:endParaRPr lang="ru-RU" sz="1800" b="1" dirty="0">
            <a:effectLst>
              <a:outerShdw blurRad="38100" dist="38100" dir="2700000" algn="tl">
                <a:srgbClr val="000000">
                  <a:alpha val="43137"/>
                </a:srgbClr>
              </a:outerShdw>
            </a:effectLst>
          </a:endParaRPr>
        </a:p>
      </dgm:t>
    </dgm:pt>
    <dgm:pt modelId="{2DD74D87-3B35-4075-BB28-21F13FFA7E3C}" type="sibTrans" cxnId="{16047A02-54AC-4DD7-AE24-ABBFA161C5D2}">
      <dgm:prSet/>
      <dgm:spPr/>
      <dgm:t>
        <a:bodyPr/>
        <a:lstStyle/>
        <a:p>
          <a:endParaRPr lang="ru-RU"/>
        </a:p>
      </dgm:t>
    </dgm:pt>
    <dgm:pt modelId="{CFEE9B3B-5640-4AD8-8C48-1F06184E8354}" type="parTrans" cxnId="{16047A02-54AC-4DD7-AE24-ABBFA161C5D2}">
      <dgm:prSet/>
      <dgm:spPr/>
      <dgm:t>
        <a:bodyPr/>
        <a:lstStyle/>
        <a:p>
          <a:endParaRPr lang="ru-RU"/>
        </a:p>
      </dgm:t>
    </dgm:pt>
    <dgm:pt modelId="{5C21B03B-E08F-4B38-BAA4-723B96BEEC0B}" type="pres">
      <dgm:prSet presAssocID="{F336DC33-14C5-49E5-A99B-01EB0DC4D2D7}" presName="composite" presStyleCnt="0">
        <dgm:presLayoutVars>
          <dgm:chMax val="5"/>
          <dgm:dir/>
          <dgm:animLvl val="ctr"/>
          <dgm:resizeHandles val="exact"/>
        </dgm:presLayoutVars>
      </dgm:prSet>
      <dgm:spPr/>
      <dgm:t>
        <a:bodyPr/>
        <a:lstStyle/>
        <a:p>
          <a:endParaRPr lang="ru-RU"/>
        </a:p>
      </dgm:t>
    </dgm:pt>
    <dgm:pt modelId="{B80851FA-C089-4B6A-B225-046E3AA3BBBD}" type="pres">
      <dgm:prSet presAssocID="{F336DC33-14C5-49E5-A99B-01EB0DC4D2D7}" presName="cycle" presStyleCnt="0"/>
      <dgm:spPr/>
    </dgm:pt>
    <dgm:pt modelId="{49433998-1F28-4D63-B32B-869FDF88E89B}" type="pres">
      <dgm:prSet presAssocID="{F336DC33-14C5-49E5-A99B-01EB0DC4D2D7}" presName="centerShape" presStyleCnt="0"/>
      <dgm:spPr/>
    </dgm:pt>
    <dgm:pt modelId="{62B67D3A-8523-427E-8627-70AB169B51C5}" type="pres">
      <dgm:prSet presAssocID="{F336DC33-14C5-49E5-A99B-01EB0DC4D2D7}" presName="connSite" presStyleLbl="node1" presStyleIdx="0" presStyleCnt="6"/>
      <dgm:spPr/>
    </dgm:pt>
    <dgm:pt modelId="{8B63E581-A5B9-4349-9281-896F61CD25E5}" type="pres">
      <dgm:prSet presAssocID="{F336DC33-14C5-49E5-A99B-01EB0DC4D2D7}" presName="visible" presStyleLbl="node1" presStyleIdx="0" presStyleCnt="6" custScaleX="234489" custScaleY="172691" custLinFactNeighborX="-78188" custLinFactNeighborY="0"/>
      <dgm:spPr/>
    </dgm:pt>
    <dgm:pt modelId="{9EAF0C38-EA73-4EA9-B789-393AB7B1E58E}" type="pres">
      <dgm:prSet presAssocID="{F7F1CEDE-1970-4F72-96E3-88D80CFEB208}" presName="Name25" presStyleLbl="parChTrans1D1" presStyleIdx="0" presStyleCnt="5"/>
      <dgm:spPr/>
      <dgm:t>
        <a:bodyPr/>
        <a:lstStyle/>
        <a:p>
          <a:endParaRPr lang="ru-RU"/>
        </a:p>
      </dgm:t>
    </dgm:pt>
    <dgm:pt modelId="{51727F84-2F87-490E-B241-67EA7550C22D}" type="pres">
      <dgm:prSet presAssocID="{B22866D6-D6AD-48F9-B7A3-32855BE1592A}" presName="node" presStyleCnt="0"/>
      <dgm:spPr/>
    </dgm:pt>
    <dgm:pt modelId="{7C45D0E2-05B7-434E-BD6D-45BA8546F83D}" type="pres">
      <dgm:prSet presAssocID="{B22866D6-D6AD-48F9-B7A3-32855BE1592A}" presName="parentNode" presStyleLbl="node1" presStyleIdx="1" presStyleCnt="6" custScaleX="325145" custScaleY="142848" custLinFactNeighborX="18750" custLinFactNeighborY="57861">
        <dgm:presLayoutVars>
          <dgm:chMax val="1"/>
          <dgm:bulletEnabled val="1"/>
        </dgm:presLayoutVars>
      </dgm:prSet>
      <dgm:spPr/>
      <dgm:t>
        <a:bodyPr/>
        <a:lstStyle/>
        <a:p>
          <a:endParaRPr lang="ru-RU"/>
        </a:p>
      </dgm:t>
    </dgm:pt>
    <dgm:pt modelId="{3116DC13-C571-4A09-80FA-2A0F9B3E84D7}" type="pres">
      <dgm:prSet presAssocID="{B22866D6-D6AD-48F9-B7A3-32855BE1592A}" presName="childNode" presStyleLbl="revTx" presStyleIdx="0" presStyleCnt="1">
        <dgm:presLayoutVars>
          <dgm:bulletEnabled val="1"/>
        </dgm:presLayoutVars>
      </dgm:prSet>
      <dgm:spPr/>
      <dgm:t>
        <a:bodyPr/>
        <a:lstStyle/>
        <a:p>
          <a:endParaRPr lang="ru-RU"/>
        </a:p>
      </dgm:t>
    </dgm:pt>
    <dgm:pt modelId="{39E186A7-CB2C-4633-A2B2-D82BEBF36457}" type="pres">
      <dgm:prSet presAssocID="{DD7DD33E-E3AF-4F70-B5C8-86D6021E3891}" presName="Name25" presStyleLbl="parChTrans1D1" presStyleIdx="1" presStyleCnt="5"/>
      <dgm:spPr/>
      <dgm:t>
        <a:bodyPr/>
        <a:lstStyle/>
        <a:p>
          <a:endParaRPr lang="ru-RU"/>
        </a:p>
      </dgm:t>
    </dgm:pt>
    <dgm:pt modelId="{0C537EC6-DEE5-4F64-B0AC-295A9F563AC3}" type="pres">
      <dgm:prSet presAssocID="{E578027A-0FD3-4359-B7D6-083FE80E7EF1}" presName="node" presStyleCnt="0"/>
      <dgm:spPr/>
    </dgm:pt>
    <dgm:pt modelId="{2D1EA0FB-5A63-49F7-8C7F-66EB50230DB9}" type="pres">
      <dgm:prSet presAssocID="{E578027A-0FD3-4359-B7D6-083FE80E7EF1}" presName="parentNode" presStyleLbl="node1" presStyleIdx="2" presStyleCnt="6" custScaleX="325291" custScaleY="128250" custLinFactX="111765" custLinFactNeighborX="200000" custLinFactNeighborY="-14085">
        <dgm:presLayoutVars>
          <dgm:chMax val="1"/>
          <dgm:bulletEnabled val="1"/>
        </dgm:presLayoutVars>
      </dgm:prSet>
      <dgm:spPr/>
      <dgm:t>
        <a:bodyPr/>
        <a:lstStyle/>
        <a:p>
          <a:endParaRPr lang="ru-RU"/>
        </a:p>
      </dgm:t>
    </dgm:pt>
    <dgm:pt modelId="{62842B11-2E69-4984-A5D1-F10E05EFB3C1}" type="pres">
      <dgm:prSet presAssocID="{E578027A-0FD3-4359-B7D6-083FE80E7EF1}" presName="childNode" presStyleLbl="revTx" presStyleIdx="0" presStyleCnt="1">
        <dgm:presLayoutVars>
          <dgm:bulletEnabled val="1"/>
        </dgm:presLayoutVars>
      </dgm:prSet>
      <dgm:spPr/>
      <dgm:t>
        <a:bodyPr/>
        <a:lstStyle/>
        <a:p>
          <a:endParaRPr lang="ru-RU"/>
        </a:p>
      </dgm:t>
    </dgm:pt>
    <dgm:pt modelId="{CFBEE65F-9788-497C-918B-9FC7D65CF778}" type="pres">
      <dgm:prSet presAssocID="{CFEE9B3B-5640-4AD8-8C48-1F06184E8354}" presName="Name25" presStyleLbl="parChTrans1D1" presStyleIdx="2" presStyleCnt="5"/>
      <dgm:spPr/>
      <dgm:t>
        <a:bodyPr/>
        <a:lstStyle/>
        <a:p>
          <a:endParaRPr lang="ru-RU"/>
        </a:p>
      </dgm:t>
    </dgm:pt>
    <dgm:pt modelId="{4F2D1A3E-B950-4137-8F06-8FA20DD7BFEA}" type="pres">
      <dgm:prSet presAssocID="{F4865522-2F4F-4367-874D-0F9087DCE177}" presName="node" presStyleCnt="0"/>
      <dgm:spPr/>
    </dgm:pt>
    <dgm:pt modelId="{375527E2-B993-4364-B2D7-663AFC7A0880}" type="pres">
      <dgm:prSet presAssocID="{F4865522-2F4F-4367-874D-0F9087DCE177}" presName="parentNode" presStyleLbl="node1" presStyleIdx="3" presStyleCnt="6" custScaleX="317577" custScaleY="127166" custLinFactX="106090" custLinFactNeighborX="200000" custLinFactNeighborY="-7930">
        <dgm:presLayoutVars>
          <dgm:chMax val="1"/>
          <dgm:bulletEnabled val="1"/>
        </dgm:presLayoutVars>
      </dgm:prSet>
      <dgm:spPr/>
      <dgm:t>
        <a:bodyPr/>
        <a:lstStyle/>
        <a:p>
          <a:endParaRPr lang="ru-RU"/>
        </a:p>
      </dgm:t>
    </dgm:pt>
    <dgm:pt modelId="{AA7AE6AD-9F90-4F5B-88B0-56901EB74D9D}" type="pres">
      <dgm:prSet presAssocID="{F4865522-2F4F-4367-874D-0F9087DCE177}" presName="childNode" presStyleLbl="revTx" presStyleIdx="0" presStyleCnt="1">
        <dgm:presLayoutVars>
          <dgm:bulletEnabled val="1"/>
        </dgm:presLayoutVars>
      </dgm:prSet>
      <dgm:spPr/>
      <dgm:t>
        <a:bodyPr/>
        <a:lstStyle/>
        <a:p>
          <a:endParaRPr lang="ru-RU"/>
        </a:p>
      </dgm:t>
    </dgm:pt>
    <dgm:pt modelId="{858972FD-B4DF-4883-A1C5-0202095BBA6E}" type="pres">
      <dgm:prSet presAssocID="{256D7271-8626-458E-BB4D-B3A4B611CB8D}" presName="Name25" presStyleLbl="parChTrans1D1" presStyleIdx="3" presStyleCnt="5"/>
      <dgm:spPr/>
      <dgm:t>
        <a:bodyPr/>
        <a:lstStyle/>
        <a:p>
          <a:endParaRPr lang="ru-RU"/>
        </a:p>
      </dgm:t>
    </dgm:pt>
    <dgm:pt modelId="{CF623F17-1F7A-432F-BE29-DD3556AB9552}" type="pres">
      <dgm:prSet presAssocID="{074899F4-FAAA-4354-B2C4-042AF190D88E}" presName="node" presStyleCnt="0"/>
      <dgm:spPr/>
    </dgm:pt>
    <dgm:pt modelId="{DFAE973B-EA77-4939-A7BF-56E00CA4CF05}" type="pres">
      <dgm:prSet presAssocID="{074899F4-FAAA-4354-B2C4-042AF190D88E}" presName="parentNode" presStyleLbl="node1" presStyleIdx="4" presStyleCnt="6" custScaleX="322672" custScaleY="149259" custLinFactX="100000" custLinFactNeighborX="154713" custLinFactNeighborY="16089">
        <dgm:presLayoutVars>
          <dgm:chMax val="1"/>
          <dgm:bulletEnabled val="1"/>
        </dgm:presLayoutVars>
      </dgm:prSet>
      <dgm:spPr/>
      <dgm:t>
        <a:bodyPr/>
        <a:lstStyle/>
        <a:p>
          <a:endParaRPr lang="ru-RU"/>
        </a:p>
      </dgm:t>
    </dgm:pt>
    <dgm:pt modelId="{3EBD2988-660A-4A21-AF88-0754170F0800}" type="pres">
      <dgm:prSet presAssocID="{074899F4-FAAA-4354-B2C4-042AF190D88E}" presName="childNode" presStyleLbl="revTx" presStyleIdx="0" presStyleCnt="1">
        <dgm:presLayoutVars>
          <dgm:bulletEnabled val="1"/>
        </dgm:presLayoutVars>
      </dgm:prSet>
      <dgm:spPr/>
    </dgm:pt>
    <dgm:pt modelId="{EF5D34E0-FAB1-48B4-9B04-0827B0AB297F}" type="pres">
      <dgm:prSet presAssocID="{D490C363-4DED-4A01-B05D-5244F2CC41E0}" presName="Name25" presStyleLbl="parChTrans1D1" presStyleIdx="4" presStyleCnt="5"/>
      <dgm:spPr/>
      <dgm:t>
        <a:bodyPr/>
        <a:lstStyle/>
        <a:p>
          <a:endParaRPr lang="ru-RU"/>
        </a:p>
      </dgm:t>
    </dgm:pt>
    <dgm:pt modelId="{EBFCC36B-D922-4807-862B-2AC219B85AA3}" type="pres">
      <dgm:prSet presAssocID="{17FC12CF-0B28-418E-B1E9-78E4994899F6}" presName="node" presStyleCnt="0"/>
      <dgm:spPr/>
    </dgm:pt>
    <dgm:pt modelId="{56797D02-27AC-4E24-AC90-2A6BA52F38DE}" type="pres">
      <dgm:prSet presAssocID="{17FC12CF-0B28-418E-B1E9-78E4994899F6}" presName="parentNode" presStyleLbl="node1" presStyleIdx="5" presStyleCnt="6" custScaleX="299002" custScaleY="141397" custLinFactNeighborX="44729" custLinFactNeighborY="71695">
        <dgm:presLayoutVars>
          <dgm:chMax val="1"/>
          <dgm:bulletEnabled val="1"/>
        </dgm:presLayoutVars>
      </dgm:prSet>
      <dgm:spPr/>
      <dgm:t>
        <a:bodyPr/>
        <a:lstStyle/>
        <a:p>
          <a:endParaRPr lang="ru-RU"/>
        </a:p>
      </dgm:t>
    </dgm:pt>
    <dgm:pt modelId="{685D178A-1F3B-4FE1-8C1A-DA647390DAD8}" type="pres">
      <dgm:prSet presAssocID="{17FC12CF-0B28-418E-B1E9-78E4994899F6}" presName="childNode" presStyleLbl="revTx" presStyleIdx="0" presStyleCnt="1">
        <dgm:presLayoutVars>
          <dgm:bulletEnabled val="1"/>
        </dgm:presLayoutVars>
      </dgm:prSet>
      <dgm:spPr/>
    </dgm:pt>
  </dgm:ptLst>
  <dgm:cxnLst>
    <dgm:cxn modelId="{3463E4AF-E840-4334-9731-85A3BA0716BE}" type="presOf" srcId="{074899F4-FAAA-4354-B2C4-042AF190D88E}" destId="{DFAE973B-EA77-4939-A7BF-56E00CA4CF05}" srcOrd="0" destOrd="0" presId="urn:microsoft.com/office/officeart/2005/8/layout/radial2"/>
    <dgm:cxn modelId="{497606D3-9553-4D4A-B5AB-5BC7043BC60D}" type="presOf" srcId="{D28674DE-E4D8-41D9-BF10-9C52FAF890CC}" destId="{3116DC13-C571-4A09-80FA-2A0F9B3E84D7}" srcOrd="0" destOrd="0" presId="urn:microsoft.com/office/officeart/2005/8/layout/radial2"/>
    <dgm:cxn modelId="{7D50442D-2FFA-4451-B8D2-24A24BB0DA62}" srcId="{F336DC33-14C5-49E5-A99B-01EB0DC4D2D7}" destId="{17FC12CF-0B28-418E-B1E9-78E4994899F6}" srcOrd="4" destOrd="0" parTransId="{D490C363-4DED-4A01-B05D-5244F2CC41E0}" sibTransId="{34DFA84C-5558-44D6-AC94-7C8DE013F56F}"/>
    <dgm:cxn modelId="{56068FDF-57CD-4FC8-B0D4-44E5E79FF838}" srcId="{F336DC33-14C5-49E5-A99B-01EB0DC4D2D7}" destId="{074899F4-FAAA-4354-B2C4-042AF190D88E}" srcOrd="3" destOrd="0" parTransId="{256D7271-8626-458E-BB4D-B3A4B611CB8D}" sibTransId="{2AD485AE-6168-48E7-95DC-76367C9531AB}"/>
    <dgm:cxn modelId="{6C5A2518-5513-46FB-952E-161C82D5AE29}" srcId="{F336DC33-14C5-49E5-A99B-01EB0DC4D2D7}" destId="{B22866D6-D6AD-48F9-B7A3-32855BE1592A}" srcOrd="0" destOrd="0" parTransId="{F7F1CEDE-1970-4F72-96E3-88D80CFEB208}" sibTransId="{12B7C4EC-BDC0-4488-9A06-41530217806A}"/>
    <dgm:cxn modelId="{E27FC443-0BCB-4A5C-BDE5-5A8C722746B5}" type="presOf" srcId="{F336DC33-14C5-49E5-A99B-01EB0DC4D2D7}" destId="{5C21B03B-E08F-4B38-BAA4-723B96BEEC0B}" srcOrd="0" destOrd="0" presId="urn:microsoft.com/office/officeart/2005/8/layout/radial2"/>
    <dgm:cxn modelId="{80E2F86E-970F-47FB-95D6-FEB1626E9AE7}" type="presOf" srcId="{CFEE9B3B-5640-4AD8-8C48-1F06184E8354}" destId="{CFBEE65F-9788-497C-918B-9FC7D65CF778}" srcOrd="0" destOrd="0" presId="urn:microsoft.com/office/officeart/2005/8/layout/radial2"/>
    <dgm:cxn modelId="{F879DF6E-0551-40D9-9E0C-4A8953DA5EBD}" type="presOf" srcId="{F7F1CEDE-1970-4F72-96E3-88D80CFEB208}" destId="{9EAF0C38-EA73-4EA9-B789-393AB7B1E58E}" srcOrd="0" destOrd="0" presId="urn:microsoft.com/office/officeart/2005/8/layout/radial2"/>
    <dgm:cxn modelId="{5EE7D232-A07C-4D50-A047-AC1DFFB89B4C}" type="presOf" srcId="{17FC12CF-0B28-418E-B1E9-78E4994899F6}" destId="{56797D02-27AC-4E24-AC90-2A6BA52F38DE}" srcOrd="0" destOrd="0" presId="urn:microsoft.com/office/officeart/2005/8/layout/radial2"/>
    <dgm:cxn modelId="{9F1A6A41-5DA4-4D93-83D1-5B613489D73A}" type="presOf" srcId="{D490C363-4DED-4A01-B05D-5244F2CC41E0}" destId="{EF5D34E0-FAB1-48B4-9B04-0827B0AB297F}" srcOrd="0" destOrd="0" presId="urn:microsoft.com/office/officeart/2005/8/layout/radial2"/>
    <dgm:cxn modelId="{25D236BC-E4E9-4EBB-A873-011700CCFC68}" type="presOf" srcId="{B22866D6-D6AD-48F9-B7A3-32855BE1592A}" destId="{7C45D0E2-05B7-434E-BD6D-45BA8546F83D}" srcOrd="0" destOrd="0" presId="urn:microsoft.com/office/officeart/2005/8/layout/radial2"/>
    <dgm:cxn modelId="{809A687B-E0BE-4901-A006-43A9D2D8EBF7}" srcId="{F336DC33-14C5-49E5-A99B-01EB0DC4D2D7}" destId="{E578027A-0FD3-4359-B7D6-083FE80E7EF1}" srcOrd="1" destOrd="0" parTransId="{DD7DD33E-E3AF-4F70-B5C8-86D6021E3891}" sibTransId="{D58F7BC4-291C-453A-8BF2-9B85CA2675EE}"/>
    <dgm:cxn modelId="{9ECA9DC0-7C08-4300-8F6F-7953A9586D72}" type="presOf" srcId="{E578027A-0FD3-4359-B7D6-083FE80E7EF1}" destId="{2D1EA0FB-5A63-49F7-8C7F-66EB50230DB9}" srcOrd="0" destOrd="0" presId="urn:microsoft.com/office/officeart/2005/8/layout/radial2"/>
    <dgm:cxn modelId="{16047A02-54AC-4DD7-AE24-ABBFA161C5D2}" srcId="{F336DC33-14C5-49E5-A99B-01EB0DC4D2D7}" destId="{F4865522-2F4F-4367-874D-0F9087DCE177}" srcOrd="2" destOrd="0" parTransId="{CFEE9B3B-5640-4AD8-8C48-1F06184E8354}" sibTransId="{2DD74D87-3B35-4075-BB28-21F13FFA7E3C}"/>
    <dgm:cxn modelId="{49C0CAFA-BEC3-437C-A8AD-872C9A357E60}" type="presOf" srcId="{DD7DD33E-E3AF-4F70-B5C8-86D6021E3891}" destId="{39E186A7-CB2C-4633-A2B2-D82BEBF36457}" srcOrd="0" destOrd="0" presId="urn:microsoft.com/office/officeart/2005/8/layout/radial2"/>
    <dgm:cxn modelId="{8C6D64B8-AA43-477F-BBBD-4F1385B4E4B7}" type="presOf" srcId="{256D7271-8626-458E-BB4D-B3A4B611CB8D}" destId="{858972FD-B4DF-4883-A1C5-0202095BBA6E}" srcOrd="0" destOrd="0" presId="urn:microsoft.com/office/officeart/2005/8/layout/radial2"/>
    <dgm:cxn modelId="{4171BB57-9625-463E-9D85-D4B1B10853D9}" srcId="{B22866D6-D6AD-48F9-B7A3-32855BE1592A}" destId="{D28674DE-E4D8-41D9-BF10-9C52FAF890CC}" srcOrd="0" destOrd="0" parTransId="{8E5D018A-5585-4615-9CA0-72744E9EEE8D}" sibTransId="{D78ED805-3F9C-4C6B-949A-4A0D220CB890}"/>
    <dgm:cxn modelId="{397ED848-B54C-4552-BAF4-FC1D3D07CB37}" type="presOf" srcId="{F4865522-2F4F-4367-874D-0F9087DCE177}" destId="{375527E2-B993-4364-B2D7-663AFC7A0880}" srcOrd="0" destOrd="0" presId="urn:microsoft.com/office/officeart/2005/8/layout/radial2"/>
    <dgm:cxn modelId="{CDCEBF41-9694-4DF5-8751-5816D8DD431A}" type="presParOf" srcId="{5C21B03B-E08F-4B38-BAA4-723B96BEEC0B}" destId="{B80851FA-C089-4B6A-B225-046E3AA3BBBD}" srcOrd="0" destOrd="0" presId="urn:microsoft.com/office/officeart/2005/8/layout/radial2"/>
    <dgm:cxn modelId="{92402DCF-FE3A-4F3A-84A4-5C33492BD099}" type="presParOf" srcId="{B80851FA-C089-4B6A-B225-046E3AA3BBBD}" destId="{49433998-1F28-4D63-B32B-869FDF88E89B}" srcOrd="0" destOrd="0" presId="urn:microsoft.com/office/officeart/2005/8/layout/radial2"/>
    <dgm:cxn modelId="{618BCE47-0C9F-4CF9-B8D0-BAB7727E10FF}" type="presParOf" srcId="{49433998-1F28-4D63-B32B-869FDF88E89B}" destId="{62B67D3A-8523-427E-8627-70AB169B51C5}" srcOrd="0" destOrd="0" presId="urn:microsoft.com/office/officeart/2005/8/layout/radial2"/>
    <dgm:cxn modelId="{7FC5D0FB-4FCE-4406-8753-2D5A6DD9DC3D}" type="presParOf" srcId="{49433998-1F28-4D63-B32B-869FDF88E89B}" destId="{8B63E581-A5B9-4349-9281-896F61CD25E5}" srcOrd="1" destOrd="0" presId="urn:microsoft.com/office/officeart/2005/8/layout/radial2"/>
    <dgm:cxn modelId="{ACEE065C-32BD-4F64-BCD0-C5F2E298C39D}" type="presParOf" srcId="{B80851FA-C089-4B6A-B225-046E3AA3BBBD}" destId="{9EAF0C38-EA73-4EA9-B789-393AB7B1E58E}" srcOrd="1" destOrd="0" presId="urn:microsoft.com/office/officeart/2005/8/layout/radial2"/>
    <dgm:cxn modelId="{74C01561-B02E-4C1F-A8F3-0E9301996846}" type="presParOf" srcId="{B80851FA-C089-4B6A-B225-046E3AA3BBBD}" destId="{51727F84-2F87-490E-B241-67EA7550C22D}" srcOrd="2" destOrd="0" presId="urn:microsoft.com/office/officeart/2005/8/layout/radial2"/>
    <dgm:cxn modelId="{FB99CEA9-7A33-4347-885B-FD8404040732}" type="presParOf" srcId="{51727F84-2F87-490E-B241-67EA7550C22D}" destId="{7C45D0E2-05B7-434E-BD6D-45BA8546F83D}" srcOrd="0" destOrd="0" presId="urn:microsoft.com/office/officeart/2005/8/layout/radial2"/>
    <dgm:cxn modelId="{52C76589-CFAE-443D-9778-088DE54EC870}" type="presParOf" srcId="{51727F84-2F87-490E-B241-67EA7550C22D}" destId="{3116DC13-C571-4A09-80FA-2A0F9B3E84D7}" srcOrd="1" destOrd="0" presId="urn:microsoft.com/office/officeart/2005/8/layout/radial2"/>
    <dgm:cxn modelId="{CD05B890-1EEB-4209-A91C-601C3011A1F3}" type="presParOf" srcId="{B80851FA-C089-4B6A-B225-046E3AA3BBBD}" destId="{39E186A7-CB2C-4633-A2B2-D82BEBF36457}" srcOrd="3" destOrd="0" presId="urn:microsoft.com/office/officeart/2005/8/layout/radial2"/>
    <dgm:cxn modelId="{94607341-C2B1-4DC6-9DC0-90A97AED1288}" type="presParOf" srcId="{B80851FA-C089-4B6A-B225-046E3AA3BBBD}" destId="{0C537EC6-DEE5-4F64-B0AC-295A9F563AC3}" srcOrd="4" destOrd="0" presId="urn:microsoft.com/office/officeart/2005/8/layout/radial2"/>
    <dgm:cxn modelId="{6D72E9EC-2750-4AAD-97F8-A8D6AE571800}" type="presParOf" srcId="{0C537EC6-DEE5-4F64-B0AC-295A9F563AC3}" destId="{2D1EA0FB-5A63-49F7-8C7F-66EB50230DB9}" srcOrd="0" destOrd="0" presId="urn:microsoft.com/office/officeart/2005/8/layout/radial2"/>
    <dgm:cxn modelId="{76C788AF-0477-4354-8C78-F874F82F0ADF}" type="presParOf" srcId="{0C537EC6-DEE5-4F64-B0AC-295A9F563AC3}" destId="{62842B11-2E69-4984-A5D1-F10E05EFB3C1}" srcOrd="1" destOrd="0" presId="urn:microsoft.com/office/officeart/2005/8/layout/radial2"/>
    <dgm:cxn modelId="{82817A68-C107-4A85-9BD3-BEA2BF43D88C}" type="presParOf" srcId="{B80851FA-C089-4B6A-B225-046E3AA3BBBD}" destId="{CFBEE65F-9788-497C-918B-9FC7D65CF778}" srcOrd="5" destOrd="0" presId="urn:microsoft.com/office/officeart/2005/8/layout/radial2"/>
    <dgm:cxn modelId="{D2049F23-89D1-4B65-8BA4-BB3E152DF7F3}" type="presParOf" srcId="{B80851FA-C089-4B6A-B225-046E3AA3BBBD}" destId="{4F2D1A3E-B950-4137-8F06-8FA20DD7BFEA}" srcOrd="6" destOrd="0" presId="urn:microsoft.com/office/officeart/2005/8/layout/radial2"/>
    <dgm:cxn modelId="{465881AF-7704-4A46-9EC4-AFD825F912EB}" type="presParOf" srcId="{4F2D1A3E-B950-4137-8F06-8FA20DD7BFEA}" destId="{375527E2-B993-4364-B2D7-663AFC7A0880}" srcOrd="0" destOrd="0" presId="urn:microsoft.com/office/officeart/2005/8/layout/radial2"/>
    <dgm:cxn modelId="{AC919537-0E82-458C-92B8-9A0F8BA7E7CE}" type="presParOf" srcId="{4F2D1A3E-B950-4137-8F06-8FA20DD7BFEA}" destId="{AA7AE6AD-9F90-4F5B-88B0-56901EB74D9D}" srcOrd="1" destOrd="0" presId="urn:microsoft.com/office/officeart/2005/8/layout/radial2"/>
    <dgm:cxn modelId="{21F03716-21FC-4D52-B906-FC5B65FAE40F}" type="presParOf" srcId="{B80851FA-C089-4B6A-B225-046E3AA3BBBD}" destId="{858972FD-B4DF-4883-A1C5-0202095BBA6E}" srcOrd="7" destOrd="0" presId="urn:microsoft.com/office/officeart/2005/8/layout/radial2"/>
    <dgm:cxn modelId="{38F83EEC-5667-4E0F-BDD3-A67C94F2DC08}" type="presParOf" srcId="{B80851FA-C089-4B6A-B225-046E3AA3BBBD}" destId="{CF623F17-1F7A-432F-BE29-DD3556AB9552}" srcOrd="8" destOrd="0" presId="urn:microsoft.com/office/officeart/2005/8/layout/radial2"/>
    <dgm:cxn modelId="{8CC67E77-191C-40C2-A5FC-A5ADBE2F045D}" type="presParOf" srcId="{CF623F17-1F7A-432F-BE29-DD3556AB9552}" destId="{DFAE973B-EA77-4939-A7BF-56E00CA4CF05}" srcOrd="0" destOrd="0" presId="urn:microsoft.com/office/officeart/2005/8/layout/radial2"/>
    <dgm:cxn modelId="{A08D3F42-A314-4188-BEF2-8791905F1016}" type="presParOf" srcId="{CF623F17-1F7A-432F-BE29-DD3556AB9552}" destId="{3EBD2988-660A-4A21-AF88-0754170F0800}" srcOrd="1" destOrd="0" presId="urn:microsoft.com/office/officeart/2005/8/layout/radial2"/>
    <dgm:cxn modelId="{35E92361-2AFC-4298-B563-75E7919359AB}" type="presParOf" srcId="{B80851FA-C089-4B6A-B225-046E3AA3BBBD}" destId="{EF5D34E0-FAB1-48B4-9B04-0827B0AB297F}" srcOrd="9" destOrd="0" presId="urn:microsoft.com/office/officeart/2005/8/layout/radial2"/>
    <dgm:cxn modelId="{A4B6F633-6AC7-435E-9BAB-0AAF83695B6F}" type="presParOf" srcId="{B80851FA-C089-4B6A-B225-046E3AA3BBBD}" destId="{EBFCC36B-D922-4807-862B-2AC219B85AA3}" srcOrd="10" destOrd="0" presId="urn:microsoft.com/office/officeart/2005/8/layout/radial2"/>
    <dgm:cxn modelId="{B7B2EEE0-55FB-417A-8F85-A57E3BFD08FB}" type="presParOf" srcId="{EBFCC36B-D922-4807-862B-2AC219B85AA3}" destId="{56797D02-27AC-4E24-AC90-2A6BA52F38DE}" srcOrd="0" destOrd="0" presId="urn:microsoft.com/office/officeart/2005/8/layout/radial2"/>
    <dgm:cxn modelId="{E9323521-95DC-44C2-AE0A-5C82D2E92D04}" type="presParOf" srcId="{EBFCC36B-D922-4807-862B-2AC219B85AA3}" destId="{685D178A-1F3B-4FE1-8C1A-DA647390DAD8}"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6FB34C-CFD5-4F53-A0CA-D93ADAF9C06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185B1209-2042-45CD-B7B6-A54A1AE00001}">
      <dgm:prSet phldrT="[Текст]" custT="1"/>
      <dgm:spPr/>
      <dgm:t>
        <a:bodyPr/>
        <a:lstStyle/>
        <a:p>
          <a:r>
            <a:rPr lang="ru-RU" sz="2800" dirty="0" smtClean="0">
              <a:solidFill>
                <a:srgbClr val="FF0000"/>
              </a:solidFill>
            </a:rPr>
            <a:t>ДОХОДЫ</a:t>
          </a:r>
          <a:endParaRPr lang="ru-RU" sz="2800" dirty="0">
            <a:solidFill>
              <a:srgbClr val="FF0000"/>
            </a:solidFill>
          </a:endParaRPr>
        </a:p>
      </dgm:t>
    </dgm:pt>
    <dgm:pt modelId="{9DBACAD0-5CCD-4A0F-ADC8-456012454FFA}" type="parTrans" cxnId="{E161AD58-A78A-4DAA-8B05-E4070D4C9370}">
      <dgm:prSet/>
      <dgm:spPr/>
      <dgm:t>
        <a:bodyPr/>
        <a:lstStyle/>
        <a:p>
          <a:endParaRPr lang="ru-RU"/>
        </a:p>
      </dgm:t>
    </dgm:pt>
    <dgm:pt modelId="{EA9E5874-7D3A-43E7-8D27-DE51BA52B516}" type="sibTrans" cxnId="{E161AD58-A78A-4DAA-8B05-E4070D4C9370}">
      <dgm:prSet/>
      <dgm:spPr/>
      <dgm:t>
        <a:bodyPr/>
        <a:lstStyle/>
        <a:p>
          <a:endParaRPr lang="ru-RU"/>
        </a:p>
      </dgm:t>
    </dgm:pt>
    <dgm:pt modelId="{7999CF59-0164-4D79-A2D7-D26EE876106B}">
      <dgm:prSet phldrT="[Текст]" custT="1"/>
      <dgm:spPr/>
      <dgm:t>
        <a:bodyPr/>
        <a:lstStyle/>
        <a:p>
          <a:r>
            <a:rPr lang="ru-RU" sz="1800" dirty="0" smtClean="0"/>
            <a:t>Налоговые доходы</a:t>
          </a:r>
          <a:endParaRPr lang="ru-RU" sz="1800" dirty="0"/>
        </a:p>
      </dgm:t>
    </dgm:pt>
    <dgm:pt modelId="{1323BBC9-23C4-4A3A-97D4-A977E8D677EA}" type="parTrans" cxnId="{9DD8CB08-C599-48DF-A5A3-DD9A1E247FA2}">
      <dgm:prSet/>
      <dgm:spPr/>
      <dgm:t>
        <a:bodyPr/>
        <a:lstStyle/>
        <a:p>
          <a:endParaRPr lang="ru-RU"/>
        </a:p>
      </dgm:t>
    </dgm:pt>
    <dgm:pt modelId="{F6FCABB8-A78B-4D5F-A63F-8DA011764167}" type="sibTrans" cxnId="{9DD8CB08-C599-48DF-A5A3-DD9A1E247FA2}">
      <dgm:prSet/>
      <dgm:spPr/>
      <dgm:t>
        <a:bodyPr/>
        <a:lstStyle/>
        <a:p>
          <a:endParaRPr lang="ru-RU"/>
        </a:p>
      </dgm:t>
    </dgm:pt>
    <dgm:pt modelId="{92BF4E54-DB30-4C32-A694-2690A0857D8A}">
      <dgm:prSet phldrT="[Текст]" custT="1"/>
      <dgm:spPr/>
      <dgm:t>
        <a:bodyPr/>
        <a:lstStyle/>
        <a:p>
          <a:r>
            <a:rPr lang="ru-RU" sz="1800" dirty="0" smtClean="0"/>
            <a:t>Неналоговые доходы</a:t>
          </a:r>
          <a:endParaRPr lang="ru-RU" sz="1800" dirty="0"/>
        </a:p>
      </dgm:t>
    </dgm:pt>
    <dgm:pt modelId="{1C7F4EF8-804F-4E12-AADD-21E2B4B06664}" type="parTrans" cxnId="{722A2931-0D37-425B-B5B8-0C08B596D203}">
      <dgm:prSet/>
      <dgm:spPr/>
      <dgm:t>
        <a:bodyPr/>
        <a:lstStyle/>
        <a:p>
          <a:endParaRPr lang="ru-RU"/>
        </a:p>
      </dgm:t>
    </dgm:pt>
    <dgm:pt modelId="{A9BA7A87-4607-40A8-AB17-6365EC50CEE1}" type="sibTrans" cxnId="{722A2931-0D37-425B-B5B8-0C08B596D203}">
      <dgm:prSet/>
      <dgm:spPr/>
      <dgm:t>
        <a:bodyPr/>
        <a:lstStyle/>
        <a:p>
          <a:endParaRPr lang="ru-RU"/>
        </a:p>
      </dgm:t>
    </dgm:pt>
    <dgm:pt modelId="{B9100931-B22E-4AA7-A933-8EB1DEA8BD6F}">
      <dgm:prSet phldrT="[Текст]" custT="1"/>
      <dgm:spPr/>
      <dgm:t>
        <a:bodyPr/>
        <a:lstStyle/>
        <a:p>
          <a:r>
            <a:rPr lang="ru-RU" sz="2800" dirty="0" smtClean="0">
              <a:solidFill>
                <a:srgbClr val="FF0000"/>
              </a:solidFill>
            </a:rPr>
            <a:t>РАСХОДЫ</a:t>
          </a:r>
          <a:endParaRPr lang="ru-RU" sz="2800" dirty="0">
            <a:solidFill>
              <a:srgbClr val="FF0000"/>
            </a:solidFill>
          </a:endParaRPr>
        </a:p>
      </dgm:t>
    </dgm:pt>
    <dgm:pt modelId="{D9B03652-6C5C-4999-9AFF-D2A24A9251EC}" type="parTrans" cxnId="{72080AA5-F31C-4637-B9B1-3D6A6E3C0F94}">
      <dgm:prSet/>
      <dgm:spPr/>
      <dgm:t>
        <a:bodyPr/>
        <a:lstStyle/>
        <a:p>
          <a:endParaRPr lang="ru-RU"/>
        </a:p>
      </dgm:t>
    </dgm:pt>
    <dgm:pt modelId="{04C0FF2B-D478-46FD-AD14-A41C2BDC701C}" type="sibTrans" cxnId="{72080AA5-F31C-4637-B9B1-3D6A6E3C0F94}">
      <dgm:prSet/>
      <dgm:spPr/>
      <dgm:t>
        <a:bodyPr/>
        <a:lstStyle/>
        <a:p>
          <a:endParaRPr lang="ru-RU"/>
        </a:p>
      </dgm:t>
    </dgm:pt>
    <dgm:pt modelId="{71CB819E-3432-4C5D-BA34-ECB239AB4AB6}">
      <dgm:prSet phldrT="[Текст]" custT="1"/>
      <dgm:spPr/>
      <dgm:t>
        <a:bodyPr/>
        <a:lstStyle/>
        <a:p>
          <a:r>
            <a:rPr lang="ru-RU" sz="1600" dirty="0" smtClean="0"/>
            <a:t>Общегосударственная деятельность</a:t>
          </a:r>
          <a:endParaRPr lang="ru-RU" sz="1600" dirty="0"/>
        </a:p>
      </dgm:t>
    </dgm:pt>
    <dgm:pt modelId="{452D77B4-E1ED-4484-A5A4-FDB53A7D355C}" type="parTrans" cxnId="{6105EFEF-ADA7-4AD1-B70E-A6784594C8F7}">
      <dgm:prSet/>
      <dgm:spPr/>
      <dgm:t>
        <a:bodyPr/>
        <a:lstStyle/>
        <a:p>
          <a:endParaRPr lang="ru-RU"/>
        </a:p>
      </dgm:t>
    </dgm:pt>
    <dgm:pt modelId="{1D771F04-CC3C-4DFE-8159-66EC0F83752A}" type="sibTrans" cxnId="{6105EFEF-ADA7-4AD1-B70E-A6784594C8F7}">
      <dgm:prSet/>
      <dgm:spPr/>
      <dgm:t>
        <a:bodyPr/>
        <a:lstStyle/>
        <a:p>
          <a:endParaRPr lang="ru-RU"/>
        </a:p>
      </dgm:t>
    </dgm:pt>
    <dgm:pt modelId="{4F55D631-D895-4904-A0E7-49180C9D5A25}">
      <dgm:prSet phldrT="[Текст]" custT="1"/>
      <dgm:spPr/>
      <dgm:t>
        <a:bodyPr/>
        <a:lstStyle/>
        <a:p>
          <a:r>
            <a:rPr lang="ru-RU" sz="2800" dirty="0" smtClean="0">
              <a:solidFill>
                <a:srgbClr val="FF0000"/>
              </a:solidFill>
            </a:rPr>
            <a:t>Источники</a:t>
          </a:r>
          <a:r>
            <a:rPr lang="ru-RU" sz="2800" dirty="0" smtClean="0"/>
            <a:t> </a:t>
          </a:r>
          <a:r>
            <a:rPr lang="ru-RU" sz="2800" dirty="0" smtClean="0">
              <a:solidFill>
                <a:srgbClr val="FF0000"/>
              </a:solidFill>
            </a:rPr>
            <a:t>финансирования дефицита бюджета</a:t>
          </a:r>
          <a:endParaRPr lang="ru-RU" sz="2800" dirty="0">
            <a:solidFill>
              <a:srgbClr val="FF0000"/>
            </a:solidFill>
          </a:endParaRPr>
        </a:p>
      </dgm:t>
    </dgm:pt>
    <dgm:pt modelId="{D1015709-8337-49A0-B7C3-7265E8A117E0}" type="parTrans" cxnId="{4C83DBC3-8A1B-48EF-869A-00B078CD00D3}">
      <dgm:prSet/>
      <dgm:spPr/>
      <dgm:t>
        <a:bodyPr/>
        <a:lstStyle/>
        <a:p>
          <a:endParaRPr lang="ru-RU"/>
        </a:p>
      </dgm:t>
    </dgm:pt>
    <dgm:pt modelId="{EF183E89-C45A-4DA5-8A97-16BCB6BA1362}" type="sibTrans" cxnId="{4C83DBC3-8A1B-48EF-869A-00B078CD00D3}">
      <dgm:prSet/>
      <dgm:spPr/>
      <dgm:t>
        <a:bodyPr/>
        <a:lstStyle/>
        <a:p>
          <a:endParaRPr lang="ru-RU"/>
        </a:p>
      </dgm:t>
    </dgm:pt>
    <dgm:pt modelId="{3D0273A6-C047-4B57-B886-939BDE221E7D}">
      <dgm:prSet phldrT="[Текст]" custT="1"/>
      <dgm:spPr/>
      <dgm:t>
        <a:bodyPr/>
        <a:lstStyle/>
        <a:p>
          <a:r>
            <a:rPr lang="ru-RU" sz="1800" dirty="0" smtClean="0"/>
            <a:t>Операции по гарантиям местных исполнительных и распорядительных органов</a:t>
          </a:r>
          <a:endParaRPr lang="ru-RU" sz="1800" dirty="0"/>
        </a:p>
      </dgm:t>
    </dgm:pt>
    <dgm:pt modelId="{1A092474-CAC6-4982-949A-06615D990775}" type="parTrans" cxnId="{A5FDE50E-913D-4F19-9EC5-EC3C76E4E402}">
      <dgm:prSet/>
      <dgm:spPr/>
      <dgm:t>
        <a:bodyPr/>
        <a:lstStyle/>
        <a:p>
          <a:endParaRPr lang="ru-RU"/>
        </a:p>
      </dgm:t>
    </dgm:pt>
    <dgm:pt modelId="{AE74D078-1BFD-4FE1-999C-99F749E0B4C2}" type="sibTrans" cxnId="{A5FDE50E-913D-4F19-9EC5-EC3C76E4E402}">
      <dgm:prSet/>
      <dgm:spPr/>
      <dgm:t>
        <a:bodyPr/>
        <a:lstStyle/>
        <a:p>
          <a:endParaRPr lang="ru-RU"/>
        </a:p>
      </dgm:t>
    </dgm:pt>
    <dgm:pt modelId="{D7645219-5FBA-414D-9241-DF668FE1C8D2}">
      <dgm:prSet phldrT="[Текст]" custT="1"/>
      <dgm:spPr/>
      <dgm:t>
        <a:bodyPr/>
        <a:lstStyle/>
        <a:p>
          <a:r>
            <a:rPr lang="ru-RU" sz="1800" dirty="0" smtClean="0"/>
            <a:t>Предоставление и возврат бюджетных кредитов и ссуд</a:t>
          </a:r>
          <a:endParaRPr lang="ru-RU" sz="1800" dirty="0"/>
        </a:p>
      </dgm:t>
    </dgm:pt>
    <dgm:pt modelId="{B488336F-A29A-4893-BA4A-1720656757E1}" type="parTrans" cxnId="{B280D167-D464-454E-905C-40AFE3580E85}">
      <dgm:prSet/>
      <dgm:spPr/>
      <dgm:t>
        <a:bodyPr/>
        <a:lstStyle/>
        <a:p>
          <a:endParaRPr lang="ru-RU"/>
        </a:p>
      </dgm:t>
    </dgm:pt>
    <dgm:pt modelId="{3A5AD50A-232F-4011-A1AC-E503FFE9BAB3}" type="sibTrans" cxnId="{B280D167-D464-454E-905C-40AFE3580E85}">
      <dgm:prSet/>
      <dgm:spPr/>
      <dgm:t>
        <a:bodyPr/>
        <a:lstStyle/>
        <a:p>
          <a:endParaRPr lang="ru-RU"/>
        </a:p>
      </dgm:t>
    </dgm:pt>
    <dgm:pt modelId="{C623D516-3BCC-4778-A383-19FA2D591BAE}">
      <dgm:prSet phldrT="[Текст]" custT="1"/>
      <dgm:spPr/>
      <dgm:t>
        <a:bodyPr/>
        <a:lstStyle/>
        <a:p>
          <a:r>
            <a:rPr lang="ru-RU" sz="1800" dirty="0" smtClean="0"/>
            <a:t>Безвозмездные поступления (платежи от другого бюджета в форме межбюджетных трансфертов)</a:t>
          </a:r>
          <a:endParaRPr lang="ru-RU" sz="1800" dirty="0"/>
        </a:p>
      </dgm:t>
    </dgm:pt>
    <dgm:pt modelId="{0E84B078-EAAD-47A4-8208-5FF4F0671750}" type="parTrans" cxnId="{8C921AA7-C557-43EE-AC2A-1CADC1D4C9E0}">
      <dgm:prSet/>
      <dgm:spPr/>
      <dgm:t>
        <a:bodyPr/>
        <a:lstStyle/>
        <a:p>
          <a:endParaRPr lang="ru-RU"/>
        </a:p>
      </dgm:t>
    </dgm:pt>
    <dgm:pt modelId="{3616F497-00F8-4E12-84EE-3005AC8BFDFC}" type="sibTrans" cxnId="{8C921AA7-C557-43EE-AC2A-1CADC1D4C9E0}">
      <dgm:prSet/>
      <dgm:spPr/>
      <dgm:t>
        <a:bodyPr/>
        <a:lstStyle/>
        <a:p>
          <a:endParaRPr lang="ru-RU"/>
        </a:p>
      </dgm:t>
    </dgm:pt>
    <dgm:pt modelId="{3142FA09-55B0-41ED-A825-28CF9F8C1B6B}">
      <dgm:prSet phldrT="[Текст]" custT="1"/>
      <dgm:spPr/>
      <dgm:t>
        <a:bodyPr/>
        <a:lstStyle/>
        <a:p>
          <a:r>
            <a:rPr lang="ru-RU" sz="1600" dirty="0" smtClean="0"/>
            <a:t>Национальная экономика</a:t>
          </a:r>
          <a:endParaRPr lang="ru-RU" sz="1600" dirty="0"/>
        </a:p>
      </dgm:t>
    </dgm:pt>
    <dgm:pt modelId="{83E9E6A0-6209-4E74-A834-94D08CA1389C}" type="parTrans" cxnId="{642C3C0C-5F6F-4288-9602-F8553B998200}">
      <dgm:prSet/>
      <dgm:spPr/>
      <dgm:t>
        <a:bodyPr/>
        <a:lstStyle/>
        <a:p>
          <a:endParaRPr lang="ru-RU"/>
        </a:p>
      </dgm:t>
    </dgm:pt>
    <dgm:pt modelId="{36E540AA-E21E-4C0D-B484-26112EC20733}" type="sibTrans" cxnId="{642C3C0C-5F6F-4288-9602-F8553B998200}">
      <dgm:prSet/>
      <dgm:spPr/>
      <dgm:t>
        <a:bodyPr/>
        <a:lstStyle/>
        <a:p>
          <a:endParaRPr lang="ru-RU"/>
        </a:p>
      </dgm:t>
    </dgm:pt>
    <dgm:pt modelId="{BCD76D75-F337-49BC-8D0F-796EF209F95F}">
      <dgm:prSet phldrT="[Текст]" custT="1"/>
      <dgm:spPr/>
      <dgm:t>
        <a:bodyPr/>
        <a:lstStyle/>
        <a:p>
          <a:r>
            <a:rPr lang="ru-RU" sz="1600" dirty="0" smtClean="0"/>
            <a:t>Охрана окружающей среды</a:t>
          </a:r>
          <a:endParaRPr lang="ru-RU" sz="1600" dirty="0"/>
        </a:p>
      </dgm:t>
    </dgm:pt>
    <dgm:pt modelId="{0DD1D6A4-0BE4-422D-9C7F-A4A9FB847EFF}" type="parTrans" cxnId="{6DF8A3F4-971E-440F-A6B5-4EDE6BB47E77}">
      <dgm:prSet/>
      <dgm:spPr/>
      <dgm:t>
        <a:bodyPr/>
        <a:lstStyle/>
        <a:p>
          <a:endParaRPr lang="ru-RU"/>
        </a:p>
      </dgm:t>
    </dgm:pt>
    <dgm:pt modelId="{4131687F-79FC-4E7C-9A2E-79BA5C202BFC}" type="sibTrans" cxnId="{6DF8A3F4-971E-440F-A6B5-4EDE6BB47E77}">
      <dgm:prSet/>
      <dgm:spPr/>
      <dgm:t>
        <a:bodyPr/>
        <a:lstStyle/>
        <a:p>
          <a:endParaRPr lang="ru-RU"/>
        </a:p>
      </dgm:t>
    </dgm:pt>
    <dgm:pt modelId="{A5089785-7E6A-4319-8936-299F54AA2601}">
      <dgm:prSet phldrT="[Текст]" custT="1"/>
      <dgm:spPr/>
      <dgm:t>
        <a:bodyPr/>
        <a:lstStyle/>
        <a:p>
          <a:r>
            <a:rPr lang="ru-RU" sz="1600" dirty="0" smtClean="0"/>
            <a:t>Жилищно-коммунальные услуги и жилищное строительство</a:t>
          </a:r>
          <a:endParaRPr lang="ru-RU" sz="1600" dirty="0"/>
        </a:p>
      </dgm:t>
    </dgm:pt>
    <dgm:pt modelId="{4D39C508-8E2B-492E-B133-3AFD95B4BB32}" type="parTrans" cxnId="{D7C966A4-A090-488A-9B1F-39D37F858BE2}">
      <dgm:prSet/>
      <dgm:spPr/>
      <dgm:t>
        <a:bodyPr/>
        <a:lstStyle/>
        <a:p>
          <a:endParaRPr lang="ru-RU"/>
        </a:p>
      </dgm:t>
    </dgm:pt>
    <dgm:pt modelId="{4D0496CA-CE9D-4CAD-B292-6E9734CF9ABC}" type="sibTrans" cxnId="{D7C966A4-A090-488A-9B1F-39D37F858BE2}">
      <dgm:prSet/>
      <dgm:spPr/>
      <dgm:t>
        <a:bodyPr/>
        <a:lstStyle/>
        <a:p>
          <a:endParaRPr lang="ru-RU"/>
        </a:p>
      </dgm:t>
    </dgm:pt>
    <dgm:pt modelId="{FEDABE25-568A-4752-90CC-DD2F5F597D4B}">
      <dgm:prSet phldrT="[Текст]" custT="1"/>
      <dgm:spPr/>
      <dgm:t>
        <a:bodyPr/>
        <a:lstStyle/>
        <a:p>
          <a:r>
            <a:rPr lang="ru-RU" sz="1600" dirty="0" smtClean="0"/>
            <a:t>Физическая культура, спорт, культура и средства массовой информации</a:t>
          </a:r>
          <a:endParaRPr lang="ru-RU" sz="1600" dirty="0"/>
        </a:p>
      </dgm:t>
    </dgm:pt>
    <dgm:pt modelId="{F7DF5821-BAEB-4CAA-9649-B46619A9B871}" type="parTrans" cxnId="{D0A1E3B3-1417-4446-B5C2-F3C51FC9B823}">
      <dgm:prSet/>
      <dgm:spPr/>
      <dgm:t>
        <a:bodyPr/>
        <a:lstStyle/>
        <a:p>
          <a:endParaRPr lang="ru-RU"/>
        </a:p>
      </dgm:t>
    </dgm:pt>
    <dgm:pt modelId="{1C67BD6A-DFC1-47C0-BFF2-8E44B2BD3514}" type="sibTrans" cxnId="{D0A1E3B3-1417-4446-B5C2-F3C51FC9B823}">
      <dgm:prSet/>
      <dgm:spPr/>
      <dgm:t>
        <a:bodyPr/>
        <a:lstStyle/>
        <a:p>
          <a:endParaRPr lang="ru-RU"/>
        </a:p>
      </dgm:t>
    </dgm:pt>
    <dgm:pt modelId="{AFB0D75F-255A-458D-96CB-F5DF6B60C0A0}">
      <dgm:prSet phldrT="[Текст]" custT="1"/>
      <dgm:spPr/>
      <dgm:t>
        <a:bodyPr/>
        <a:lstStyle/>
        <a:p>
          <a:endParaRPr lang="ru-RU" sz="1400" dirty="0"/>
        </a:p>
      </dgm:t>
    </dgm:pt>
    <dgm:pt modelId="{D2ED8C51-E040-4212-9185-CF180487BC1E}" type="sibTrans" cxnId="{977DF8F2-7BD5-488B-96AB-A3C7DACCA77E}">
      <dgm:prSet/>
      <dgm:spPr/>
      <dgm:t>
        <a:bodyPr/>
        <a:lstStyle/>
        <a:p>
          <a:endParaRPr lang="ru-RU"/>
        </a:p>
      </dgm:t>
    </dgm:pt>
    <dgm:pt modelId="{1289D0B0-7A0E-4A36-87A5-DC2923D6527E}" type="parTrans" cxnId="{977DF8F2-7BD5-488B-96AB-A3C7DACCA77E}">
      <dgm:prSet/>
      <dgm:spPr/>
      <dgm:t>
        <a:bodyPr/>
        <a:lstStyle/>
        <a:p>
          <a:endParaRPr lang="ru-RU"/>
        </a:p>
      </dgm:t>
    </dgm:pt>
    <dgm:pt modelId="{C537AD1F-0EE4-4D72-8B0A-7834FF2B96AA}">
      <dgm:prSet phldrT="[Текст]" custT="1"/>
      <dgm:spPr/>
      <dgm:t>
        <a:bodyPr/>
        <a:lstStyle/>
        <a:p>
          <a:endParaRPr lang="ru-RU" sz="1400" dirty="0"/>
        </a:p>
      </dgm:t>
    </dgm:pt>
    <dgm:pt modelId="{5F26235B-263C-4EA0-B255-4086CA7A73E1}" type="sibTrans" cxnId="{8532B5B4-0005-4C4C-8F20-575DE1A58812}">
      <dgm:prSet/>
      <dgm:spPr/>
      <dgm:t>
        <a:bodyPr/>
        <a:lstStyle/>
        <a:p>
          <a:endParaRPr lang="ru-RU"/>
        </a:p>
      </dgm:t>
    </dgm:pt>
    <dgm:pt modelId="{4070272F-F666-4AEA-A911-2D426D0A43D1}" type="parTrans" cxnId="{8532B5B4-0005-4C4C-8F20-575DE1A58812}">
      <dgm:prSet/>
      <dgm:spPr/>
      <dgm:t>
        <a:bodyPr/>
        <a:lstStyle/>
        <a:p>
          <a:endParaRPr lang="ru-RU"/>
        </a:p>
      </dgm:t>
    </dgm:pt>
    <dgm:pt modelId="{818B0D10-5CD2-4E78-AD0D-EAF6F39C0115}">
      <dgm:prSet phldrT="[Текст]" custT="1"/>
      <dgm:spPr/>
      <dgm:t>
        <a:bodyPr/>
        <a:lstStyle/>
        <a:p>
          <a:r>
            <a:rPr lang="ru-RU" sz="1600" dirty="0" smtClean="0"/>
            <a:t>Образование</a:t>
          </a:r>
          <a:endParaRPr lang="ru-RU" sz="1600" dirty="0"/>
        </a:p>
      </dgm:t>
    </dgm:pt>
    <dgm:pt modelId="{AECFC253-26B7-4A6A-AE16-FAD8CFEF7C55}" type="parTrans" cxnId="{3E5D066E-DEF2-4B75-B559-97062C6707C5}">
      <dgm:prSet/>
      <dgm:spPr/>
      <dgm:t>
        <a:bodyPr/>
        <a:lstStyle/>
        <a:p>
          <a:endParaRPr lang="ru-RU"/>
        </a:p>
      </dgm:t>
    </dgm:pt>
    <dgm:pt modelId="{05D50F34-0138-45B8-8DD0-F9BBA527637B}" type="sibTrans" cxnId="{3E5D066E-DEF2-4B75-B559-97062C6707C5}">
      <dgm:prSet/>
      <dgm:spPr/>
      <dgm:t>
        <a:bodyPr/>
        <a:lstStyle/>
        <a:p>
          <a:endParaRPr lang="ru-RU"/>
        </a:p>
      </dgm:t>
    </dgm:pt>
    <dgm:pt modelId="{B7723DF6-68E1-428E-B5A9-031ECD1A9575}">
      <dgm:prSet phldrT="[Текст]" custT="1"/>
      <dgm:spPr/>
      <dgm:t>
        <a:bodyPr/>
        <a:lstStyle/>
        <a:p>
          <a:r>
            <a:rPr lang="ru-RU" sz="1600" dirty="0" smtClean="0"/>
            <a:t>Социальная политика</a:t>
          </a:r>
          <a:endParaRPr lang="ru-RU" sz="1600" dirty="0"/>
        </a:p>
      </dgm:t>
    </dgm:pt>
    <dgm:pt modelId="{C20BF439-0706-47C0-8951-CEA49DCA54FC}" type="parTrans" cxnId="{B9ABADF7-E270-4AE4-AC1A-3777622639D7}">
      <dgm:prSet/>
      <dgm:spPr/>
      <dgm:t>
        <a:bodyPr/>
        <a:lstStyle/>
        <a:p>
          <a:endParaRPr lang="ru-RU"/>
        </a:p>
      </dgm:t>
    </dgm:pt>
    <dgm:pt modelId="{36D4F0B5-159A-461A-9693-BD0FCBDEAF38}" type="sibTrans" cxnId="{B9ABADF7-E270-4AE4-AC1A-3777622639D7}">
      <dgm:prSet/>
      <dgm:spPr/>
      <dgm:t>
        <a:bodyPr/>
        <a:lstStyle/>
        <a:p>
          <a:endParaRPr lang="ru-RU"/>
        </a:p>
      </dgm:t>
    </dgm:pt>
    <dgm:pt modelId="{E1350BF2-D1E9-4156-A119-5DABB67B81F7}" type="pres">
      <dgm:prSet presAssocID="{296FB34C-CFD5-4F53-A0CA-D93ADAF9C067}" presName="Name0" presStyleCnt="0">
        <dgm:presLayoutVars>
          <dgm:dir/>
          <dgm:animLvl val="lvl"/>
          <dgm:resizeHandles val="exact"/>
        </dgm:presLayoutVars>
      </dgm:prSet>
      <dgm:spPr/>
      <dgm:t>
        <a:bodyPr/>
        <a:lstStyle/>
        <a:p>
          <a:endParaRPr lang="ru-RU"/>
        </a:p>
      </dgm:t>
    </dgm:pt>
    <dgm:pt modelId="{BE2670E5-299D-41DF-9E58-0C05E7B8E3B3}" type="pres">
      <dgm:prSet presAssocID="{185B1209-2042-45CD-B7B6-A54A1AE00001}" presName="linNode" presStyleCnt="0"/>
      <dgm:spPr/>
    </dgm:pt>
    <dgm:pt modelId="{425E035B-3C04-438D-AC5E-2E9B06A3BABB}" type="pres">
      <dgm:prSet presAssocID="{185B1209-2042-45CD-B7B6-A54A1AE00001}" presName="parentText" presStyleLbl="node1" presStyleIdx="0" presStyleCnt="3">
        <dgm:presLayoutVars>
          <dgm:chMax val="1"/>
          <dgm:bulletEnabled val="1"/>
        </dgm:presLayoutVars>
      </dgm:prSet>
      <dgm:spPr/>
      <dgm:t>
        <a:bodyPr/>
        <a:lstStyle/>
        <a:p>
          <a:endParaRPr lang="ru-RU"/>
        </a:p>
      </dgm:t>
    </dgm:pt>
    <dgm:pt modelId="{724BEE67-738A-4189-BB69-6CC826FE5705}" type="pres">
      <dgm:prSet presAssocID="{185B1209-2042-45CD-B7B6-A54A1AE00001}" presName="descendantText" presStyleLbl="alignAccFollowNode1" presStyleIdx="0" presStyleCnt="3" custScaleY="111711" custLinFactNeighborX="1235" custLinFactNeighborY="-22868">
        <dgm:presLayoutVars>
          <dgm:bulletEnabled val="1"/>
        </dgm:presLayoutVars>
      </dgm:prSet>
      <dgm:spPr/>
      <dgm:t>
        <a:bodyPr/>
        <a:lstStyle/>
        <a:p>
          <a:endParaRPr lang="ru-RU"/>
        </a:p>
      </dgm:t>
    </dgm:pt>
    <dgm:pt modelId="{A998318B-E30D-4827-BF1D-A9FEFC1FC76A}" type="pres">
      <dgm:prSet presAssocID="{EA9E5874-7D3A-43E7-8D27-DE51BA52B516}" presName="sp" presStyleCnt="0"/>
      <dgm:spPr/>
    </dgm:pt>
    <dgm:pt modelId="{AD37727B-F7B0-4BD3-8B7B-1567FCCF33C9}" type="pres">
      <dgm:prSet presAssocID="{B9100931-B22E-4AA7-A933-8EB1DEA8BD6F}" presName="linNode" presStyleCnt="0"/>
      <dgm:spPr/>
    </dgm:pt>
    <dgm:pt modelId="{0450A32C-A3E3-4A61-A559-7659F12E9D83}" type="pres">
      <dgm:prSet presAssocID="{B9100931-B22E-4AA7-A933-8EB1DEA8BD6F}" presName="parentText" presStyleLbl="node1" presStyleIdx="1" presStyleCnt="3">
        <dgm:presLayoutVars>
          <dgm:chMax val="1"/>
          <dgm:bulletEnabled val="1"/>
        </dgm:presLayoutVars>
      </dgm:prSet>
      <dgm:spPr/>
      <dgm:t>
        <a:bodyPr/>
        <a:lstStyle/>
        <a:p>
          <a:endParaRPr lang="ru-RU"/>
        </a:p>
      </dgm:t>
    </dgm:pt>
    <dgm:pt modelId="{A9D6E545-DB18-4B4C-98D6-4EE401B90BF8}" type="pres">
      <dgm:prSet presAssocID="{B9100931-B22E-4AA7-A933-8EB1DEA8BD6F}" presName="descendantText" presStyleLbl="alignAccFollowNode1" presStyleIdx="1" presStyleCnt="3" custScaleX="99660" custScaleY="284310">
        <dgm:presLayoutVars>
          <dgm:bulletEnabled val="1"/>
        </dgm:presLayoutVars>
      </dgm:prSet>
      <dgm:spPr/>
      <dgm:t>
        <a:bodyPr/>
        <a:lstStyle/>
        <a:p>
          <a:endParaRPr lang="ru-RU"/>
        </a:p>
      </dgm:t>
    </dgm:pt>
    <dgm:pt modelId="{1F1C3478-8993-49F7-A6A8-A76C0B0859AD}" type="pres">
      <dgm:prSet presAssocID="{04C0FF2B-D478-46FD-AD14-A41C2BDC701C}" presName="sp" presStyleCnt="0"/>
      <dgm:spPr/>
    </dgm:pt>
    <dgm:pt modelId="{02F7F8AF-E901-4B28-904E-DE3C4D44A172}" type="pres">
      <dgm:prSet presAssocID="{4F55D631-D895-4904-A0E7-49180C9D5A25}" presName="linNode" presStyleCnt="0"/>
      <dgm:spPr/>
    </dgm:pt>
    <dgm:pt modelId="{4896565C-472C-4376-8106-7A67D4C4703C}" type="pres">
      <dgm:prSet presAssocID="{4F55D631-D895-4904-A0E7-49180C9D5A25}" presName="parentText" presStyleLbl="node1" presStyleIdx="2" presStyleCnt="3" custScaleX="110833" custScaleY="148171" custLinFactNeighborX="-5165" custLinFactNeighborY="5711">
        <dgm:presLayoutVars>
          <dgm:chMax val="1"/>
          <dgm:bulletEnabled val="1"/>
        </dgm:presLayoutVars>
      </dgm:prSet>
      <dgm:spPr/>
      <dgm:t>
        <a:bodyPr/>
        <a:lstStyle/>
        <a:p>
          <a:endParaRPr lang="ru-RU"/>
        </a:p>
      </dgm:t>
    </dgm:pt>
    <dgm:pt modelId="{A45A5B8D-D35F-40F4-88C2-279AB45292BB}" type="pres">
      <dgm:prSet presAssocID="{4F55D631-D895-4904-A0E7-49180C9D5A25}" presName="descendantText" presStyleLbl="alignAccFollowNode1" presStyleIdx="2" presStyleCnt="3" custScaleY="143854">
        <dgm:presLayoutVars>
          <dgm:bulletEnabled val="1"/>
        </dgm:presLayoutVars>
      </dgm:prSet>
      <dgm:spPr/>
      <dgm:t>
        <a:bodyPr/>
        <a:lstStyle/>
        <a:p>
          <a:endParaRPr lang="ru-RU"/>
        </a:p>
      </dgm:t>
    </dgm:pt>
  </dgm:ptLst>
  <dgm:cxnLst>
    <dgm:cxn modelId="{3C81764C-D270-42F1-BA51-6A4F693C51FE}" type="presOf" srcId="{7999CF59-0164-4D79-A2D7-D26EE876106B}" destId="{724BEE67-738A-4189-BB69-6CC826FE5705}" srcOrd="0" destOrd="0" presId="urn:microsoft.com/office/officeart/2005/8/layout/vList5"/>
    <dgm:cxn modelId="{9D84A93A-AE53-4E0E-9A78-C518DE752D7B}" type="presOf" srcId="{BCD76D75-F337-49BC-8D0F-796EF209F95F}" destId="{A9D6E545-DB18-4B4C-98D6-4EE401B90BF8}" srcOrd="0" destOrd="2" presId="urn:microsoft.com/office/officeart/2005/8/layout/vList5"/>
    <dgm:cxn modelId="{4C83DBC3-8A1B-48EF-869A-00B078CD00D3}" srcId="{296FB34C-CFD5-4F53-A0CA-D93ADAF9C067}" destId="{4F55D631-D895-4904-A0E7-49180C9D5A25}" srcOrd="2" destOrd="0" parTransId="{D1015709-8337-49A0-B7C3-7265E8A117E0}" sibTransId="{EF183E89-C45A-4DA5-8A97-16BCB6BA1362}"/>
    <dgm:cxn modelId="{642C3C0C-5F6F-4288-9602-F8553B998200}" srcId="{B9100931-B22E-4AA7-A933-8EB1DEA8BD6F}" destId="{3142FA09-55B0-41ED-A825-28CF9F8C1B6B}" srcOrd="1" destOrd="0" parTransId="{83E9E6A0-6209-4E74-A834-94D08CA1389C}" sibTransId="{36E540AA-E21E-4C0D-B484-26112EC20733}"/>
    <dgm:cxn modelId="{80710C21-1EE3-4512-A3DA-EE09559EA671}" type="presOf" srcId="{D7645219-5FBA-414D-9241-DF668FE1C8D2}" destId="{A45A5B8D-D35F-40F4-88C2-279AB45292BB}" srcOrd="0" destOrd="1" presId="urn:microsoft.com/office/officeart/2005/8/layout/vList5"/>
    <dgm:cxn modelId="{77AD1B10-55E6-4A3F-B601-A885F55230C9}" type="presOf" srcId="{B9100931-B22E-4AA7-A933-8EB1DEA8BD6F}" destId="{0450A32C-A3E3-4A61-A559-7659F12E9D83}" srcOrd="0" destOrd="0" presId="urn:microsoft.com/office/officeart/2005/8/layout/vList5"/>
    <dgm:cxn modelId="{03B7EF0C-4C42-41D6-A13A-0C7531401AB7}" type="presOf" srcId="{185B1209-2042-45CD-B7B6-A54A1AE00001}" destId="{425E035B-3C04-438D-AC5E-2E9B06A3BABB}" srcOrd="0" destOrd="0" presId="urn:microsoft.com/office/officeart/2005/8/layout/vList5"/>
    <dgm:cxn modelId="{D7C966A4-A090-488A-9B1F-39D37F858BE2}" srcId="{B9100931-B22E-4AA7-A933-8EB1DEA8BD6F}" destId="{A5089785-7E6A-4319-8936-299F54AA2601}" srcOrd="3" destOrd="0" parTransId="{4D39C508-8E2B-492E-B133-3AFD95B4BB32}" sibTransId="{4D0496CA-CE9D-4CAD-B292-6E9734CF9ABC}"/>
    <dgm:cxn modelId="{977DF8F2-7BD5-488B-96AB-A3C7DACCA77E}" srcId="{B9100931-B22E-4AA7-A933-8EB1DEA8BD6F}" destId="{AFB0D75F-255A-458D-96CB-F5DF6B60C0A0}" srcOrd="7" destOrd="0" parTransId="{1289D0B0-7A0E-4A36-87A5-DC2923D6527E}" sibTransId="{D2ED8C51-E040-4212-9185-CF180487BC1E}"/>
    <dgm:cxn modelId="{4EE1E3BA-AC70-42D6-A359-A6D09712B39A}" type="presOf" srcId="{92BF4E54-DB30-4C32-A694-2690A0857D8A}" destId="{724BEE67-738A-4189-BB69-6CC826FE5705}" srcOrd="0" destOrd="1" presId="urn:microsoft.com/office/officeart/2005/8/layout/vList5"/>
    <dgm:cxn modelId="{A5FDE50E-913D-4F19-9EC5-EC3C76E4E402}" srcId="{4F55D631-D895-4904-A0E7-49180C9D5A25}" destId="{3D0273A6-C047-4B57-B886-939BDE221E7D}" srcOrd="0" destOrd="0" parTransId="{1A092474-CAC6-4982-949A-06615D990775}" sibTransId="{AE74D078-1BFD-4FE1-999C-99F749E0B4C2}"/>
    <dgm:cxn modelId="{66B909C9-B2A5-4622-8C70-24CE524EDB69}" type="presOf" srcId="{71CB819E-3432-4C5D-BA34-ECB239AB4AB6}" destId="{A9D6E545-DB18-4B4C-98D6-4EE401B90BF8}" srcOrd="0" destOrd="0" presId="urn:microsoft.com/office/officeart/2005/8/layout/vList5"/>
    <dgm:cxn modelId="{722A2931-0D37-425B-B5B8-0C08B596D203}" srcId="{185B1209-2042-45CD-B7B6-A54A1AE00001}" destId="{92BF4E54-DB30-4C32-A694-2690A0857D8A}" srcOrd="1" destOrd="0" parTransId="{1C7F4EF8-804F-4E12-AADD-21E2B4B06664}" sibTransId="{A9BA7A87-4607-40A8-AB17-6365EC50CEE1}"/>
    <dgm:cxn modelId="{9DD8CB08-C599-48DF-A5A3-DD9A1E247FA2}" srcId="{185B1209-2042-45CD-B7B6-A54A1AE00001}" destId="{7999CF59-0164-4D79-A2D7-D26EE876106B}" srcOrd="0" destOrd="0" parTransId="{1323BBC9-23C4-4A3A-97D4-A977E8D677EA}" sibTransId="{F6FCABB8-A78B-4D5F-A63F-8DA011764167}"/>
    <dgm:cxn modelId="{ABB10794-6FEA-4B4F-9325-A61FEA5C4F92}" type="presOf" srcId="{FEDABE25-568A-4752-90CC-DD2F5F597D4B}" destId="{A9D6E545-DB18-4B4C-98D6-4EE401B90BF8}" srcOrd="0" destOrd="4" presId="urn:microsoft.com/office/officeart/2005/8/layout/vList5"/>
    <dgm:cxn modelId="{5D6288D8-6EF2-4487-B356-A3CF54CD3662}" type="presOf" srcId="{B7723DF6-68E1-428E-B5A9-031ECD1A9575}" destId="{A9D6E545-DB18-4B4C-98D6-4EE401B90BF8}" srcOrd="0" destOrd="6" presId="urn:microsoft.com/office/officeart/2005/8/layout/vList5"/>
    <dgm:cxn modelId="{6105EFEF-ADA7-4AD1-B70E-A6784594C8F7}" srcId="{B9100931-B22E-4AA7-A933-8EB1DEA8BD6F}" destId="{71CB819E-3432-4C5D-BA34-ECB239AB4AB6}" srcOrd="0" destOrd="0" parTransId="{452D77B4-E1ED-4484-A5A4-FDB53A7D355C}" sibTransId="{1D771F04-CC3C-4DFE-8159-66EC0F83752A}"/>
    <dgm:cxn modelId="{57BDBE21-47A9-4147-BDEB-FEA124BE5F07}" type="presOf" srcId="{3D0273A6-C047-4B57-B886-939BDE221E7D}" destId="{A45A5B8D-D35F-40F4-88C2-279AB45292BB}" srcOrd="0" destOrd="0" presId="urn:microsoft.com/office/officeart/2005/8/layout/vList5"/>
    <dgm:cxn modelId="{B9ABADF7-E270-4AE4-AC1A-3777622639D7}" srcId="{B9100931-B22E-4AA7-A933-8EB1DEA8BD6F}" destId="{B7723DF6-68E1-428E-B5A9-031ECD1A9575}" srcOrd="6" destOrd="0" parTransId="{C20BF439-0706-47C0-8951-CEA49DCA54FC}" sibTransId="{36D4F0B5-159A-461A-9693-BD0FCBDEAF38}"/>
    <dgm:cxn modelId="{8C921AA7-C557-43EE-AC2A-1CADC1D4C9E0}" srcId="{185B1209-2042-45CD-B7B6-A54A1AE00001}" destId="{C623D516-3BCC-4778-A383-19FA2D591BAE}" srcOrd="2" destOrd="0" parTransId="{0E84B078-EAAD-47A4-8208-5FF4F0671750}" sibTransId="{3616F497-00F8-4E12-84EE-3005AC8BFDFC}"/>
    <dgm:cxn modelId="{1232D34B-3709-4DCE-AB8E-73D69948C301}" type="presOf" srcId="{AFB0D75F-255A-458D-96CB-F5DF6B60C0A0}" destId="{A9D6E545-DB18-4B4C-98D6-4EE401B90BF8}" srcOrd="0" destOrd="7" presId="urn:microsoft.com/office/officeart/2005/8/layout/vList5"/>
    <dgm:cxn modelId="{F2A565CA-625F-48A0-9C49-4B79C90E21C4}" type="presOf" srcId="{A5089785-7E6A-4319-8936-299F54AA2601}" destId="{A9D6E545-DB18-4B4C-98D6-4EE401B90BF8}" srcOrd="0" destOrd="3" presId="urn:microsoft.com/office/officeart/2005/8/layout/vList5"/>
    <dgm:cxn modelId="{6DF8A3F4-971E-440F-A6B5-4EDE6BB47E77}" srcId="{B9100931-B22E-4AA7-A933-8EB1DEA8BD6F}" destId="{BCD76D75-F337-49BC-8D0F-796EF209F95F}" srcOrd="2" destOrd="0" parTransId="{0DD1D6A4-0BE4-422D-9C7F-A4A9FB847EFF}" sibTransId="{4131687F-79FC-4E7C-9A2E-79BA5C202BFC}"/>
    <dgm:cxn modelId="{D0A1E3B3-1417-4446-B5C2-F3C51FC9B823}" srcId="{B9100931-B22E-4AA7-A933-8EB1DEA8BD6F}" destId="{FEDABE25-568A-4752-90CC-DD2F5F597D4B}" srcOrd="4" destOrd="0" parTransId="{F7DF5821-BAEB-4CAA-9649-B46619A9B871}" sibTransId="{1C67BD6A-DFC1-47C0-BFF2-8E44B2BD3514}"/>
    <dgm:cxn modelId="{3E5D066E-DEF2-4B75-B559-97062C6707C5}" srcId="{B9100931-B22E-4AA7-A933-8EB1DEA8BD6F}" destId="{818B0D10-5CD2-4E78-AD0D-EAF6F39C0115}" srcOrd="5" destOrd="0" parTransId="{AECFC253-26B7-4A6A-AE16-FAD8CFEF7C55}" sibTransId="{05D50F34-0138-45B8-8DD0-F9BBA527637B}"/>
    <dgm:cxn modelId="{7A643D89-A0A5-4AF3-8BA3-66E04A348580}" type="presOf" srcId="{818B0D10-5CD2-4E78-AD0D-EAF6F39C0115}" destId="{A9D6E545-DB18-4B4C-98D6-4EE401B90BF8}" srcOrd="0" destOrd="5" presId="urn:microsoft.com/office/officeart/2005/8/layout/vList5"/>
    <dgm:cxn modelId="{B280D167-D464-454E-905C-40AFE3580E85}" srcId="{4F55D631-D895-4904-A0E7-49180C9D5A25}" destId="{D7645219-5FBA-414D-9241-DF668FE1C8D2}" srcOrd="1" destOrd="0" parTransId="{B488336F-A29A-4893-BA4A-1720656757E1}" sibTransId="{3A5AD50A-232F-4011-A1AC-E503FFE9BAB3}"/>
    <dgm:cxn modelId="{72080AA5-F31C-4637-B9B1-3D6A6E3C0F94}" srcId="{296FB34C-CFD5-4F53-A0CA-D93ADAF9C067}" destId="{B9100931-B22E-4AA7-A933-8EB1DEA8BD6F}" srcOrd="1" destOrd="0" parTransId="{D9B03652-6C5C-4999-9AFF-D2A24A9251EC}" sibTransId="{04C0FF2B-D478-46FD-AD14-A41C2BDC701C}"/>
    <dgm:cxn modelId="{7781EBCC-0E04-4813-B9CC-92959B228C68}" type="presOf" srcId="{4F55D631-D895-4904-A0E7-49180C9D5A25}" destId="{4896565C-472C-4376-8106-7A67D4C4703C}" srcOrd="0" destOrd="0" presId="urn:microsoft.com/office/officeart/2005/8/layout/vList5"/>
    <dgm:cxn modelId="{B751ABAB-B580-4B59-9125-CE4878D5BCB5}" type="presOf" srcId="{3142FA09-55B0-41ED-A825-28CF9F8C1B6B}" destId="{A9D6E545-DB18-4B4C-98D6-4EE401B90BF8}" srcOrd="0" destOrd="1" presId="urn:microsoft.com/office/officeart/2005/8/layout/vList5"/>
    <dgm:cxn modelId="{19F09D11-252A-4DA0-AFA0-35D5412C22ED}" type="presOf" srcId="{C623D516-3BCC-4778-A383-19FA2D591BAE}" destId="{724BEE67-738A-4189-BB69-6CC826FE5705}" srcOrd="0" destOrd="2" presId="urn:microsoft.com/office/officeart/2005/8/layout/vList5"/>
    <dgm:cxn modelId="{2965B879-AD30-4076-A9E7-5DCE27A6AEA6}" type="presOf" srcId="{296FB34C-CFD5-4F53-A0CA-D93ADAF9C067}" destId="{E1350BF2-D1E9-4156-A119-5DABB67B81F7}" srcOrd="0" destOrd="0" presId="urn:microsoft.com/office/officeart/2005/8/layout/vList5"/>
    <dgm:cxn modelId="{E161AD58-A78A-4DAA-8B05-E4070D4C9370}" srcId="{296FB34C-CFD5-4F53-A0CA-D93ADAF9C067}" destId="{185B1209-2042-45CD-B7B6-A54A1AE00001}" srcOrd="0" destOrd="0" parTransId="{9DBACAD0-5CCD-4A0F-ADC8-456012454FFA}" sibTransId="{EA9E5874-7D3A-43E7-8D27-DE51BA52B516}"/>
    <dgm:cxn modelId="{8532B5B4-0005-4C4C-8F20-575DE1A58812}" srcId="{B9100931-B22E-4AA7-A933-8EB1DEA8BD6F}" destId="{C537AD1F-0EE4-4D72-8B0A-7834FF2B96AA}" srcOrd="8" destOrd="0" parTransId="{4070272F-F666-4AEA-A911-2D426D0A43D1}" sibTransId="{5F26235B-263C-4EA0-B255-4086CA7A73E1}"/>
    <dgm:cxn modelId="{EC82D769-04B5-4E06-AEE0-C9D787A9528A}" type="presOf" srcId="{C537AD1F-0EE4-4D72-8B0A-7834FF2B96AA}" destId="{A9D6E545-DB18-4B4C-98D6-4EE401B90BF8}" srcOrd="0" destOrd="8" presId="urn:microsoft.com/office/officeart/2005/8/layout/vList5"/>
    <dgm:cxn modelId="{D2AD618A-1633-4784-85EE-B468B4B36693}" type="presParOf" srcId="{E1350BF2-D1E9-4156-A119-5DABB67B81F7}" destId="{BE2670E5-299D-41DF-9E58-0C05E7B8E3B3}" srcOrd="0" destOrd="0" presId="urn:microsoft.com/office/officeart/2005/8/layout/vList5"/>
    <dgm:cxn modelId="{392B6612-51ED-4057-B55B-707A653D3713}" type="presParOf" srcId="{BE2670E5-299D-41DF-9E58-0C05E7B8E3B3}" destId="{425E035B-3C04-438D-AC5E-2E9B06A3BABB}" srcOrd="0" destOrd="0" presId="urn:microsoft.com/office/officeart/2005/8/layout/vList5"/>
    <dgm:cxn modelId="{48191FB0-D768-4C87-8163-3803796E2EF5}" type="presParOf" srcId="{BE2670E5-299D-41DF-9E58-0C05E7B8E3B3}" destId="{724BEE67-738A-4189-BB69-6CC826FE5705}" srcOrd="1" destOrd="0" presId="urn:microsoft.com/office/officeart/2005/8/layout/vList5"/>
    <dgm:cxn modelId="{22730ECB-FCCB-4E02-BDBC-EFA660F603CA}" type="presParOf" srcId="{E1350BF2-D1E9-4156-A119-5DABB67B81F7}" destId="{A998318B-E30D-4827-BF1D-A9FEFC1FC76A}" srcOrd="1" destOrd="0" presId="urn:microsoft.com/office/officeart/2005/8/layout/vList5"/>
    <dgm:cxn modelId="{C4CBB479-016C-4A91-B716-9AA62BF9E079}" type="presParOf" srcId="{E1350BF2-D1E9-4156-A119-5DABB67B81F7}" destId="{AD37727B-F7B0-4BD3-8B7B-1567FCCF33C9}" srcOrd="2" destOrd="0" presId="urn:microsoft.com/office/officeart/2005/8/layout/vList5"/>
    <dgm:cxn modelId="{BD6EED86-527B-4E73-9F90-49371A933E58}" type="presParOf" srcId="{AD37727B-F7B0-4BD3-8B7B-1567FCCF33C9}" destId="{0450A32C-A3E3-4A61-A559-7659F12E9D83}" srcOrd="0" destOrd="0" presId="urn:microsoft.com/office/officeart/2005/8/layout/vList5"/>
    <dgm:cxn modelId="{A5BDC14A-0D41-4416-ADBC-A2B9EEE50AC9}" type="presParOf" srcId="{AD37727B-F7B0-4BD3-8B7B-1567FCCF33C9}" destId="{A9D6E545-DB18-4B4C-98D6-4EE401B90BF8}" srcOrd="1" destOrd="0" presId="urn:microsoft.com/office/officeart/2005/8/layout/vList5"/>
    <dgm:cxn modelId="{62688B14-7B43-4E90-AFD4-36E3B3CB9AFA}" type="presParOf" srcId="{E1350BF2-D1E9-4156-A119-5DABB67B81F7}" destId="{1F1C3478-8993-49F7-A6A8-A76C0B0859AD}" srcOrd="3" destOrd="0" presId="urn:microsoft.com/office/officeart/2005/8/layout/vList5"/>
    <dgm:cxn modelId="{F66E8EFB-6F13-4473-971E-1BD7934E2CEF}" type="presParOf" srcId="{E1350BF2-D1E9-4156-A119-5DABB67B81F7}" destId="{02F7F8AF-E901-4B28-904E-DE3C4D44A172}" srcOrd="4" destOrd="0" presId="urn:microsoft.com/office/officeart/2005/8/layout/vList5"/>
    <dgm:cxn modelId="{FF5C2291-9224-4FC7-AE9C-4D79BEAF82D2}" type="presParOf" srcId="{02F7F8AF-E901-4B28-904E-DE3C4D44A172}" destId="{4896565C-472C-4376-8106-7A67D4C4703C}" srcOrd="0" destOrd="0" presId="urn:microsoft.com/office/officeart/2005/8/layout/vList5"/>
    <dgm:cxn modelId="{68513DCF-A53F-493A-A810-07E03F4BFA32}" type="presParOf" srcId="{02F7F8AF-E901-4B28-904E-DE3C4D44A172}" destId="{A45A5B8D-D35F-40F4-88C2-279AB45292B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75729FE-667F-4D04-8327-A6E6C005F64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271CF197-E89C-4F19-A4F9-ADCE8E90AA49}">
      <dgm:prSet phldrT="[Текст]" custT="1"/>
      <dgm:spPr/>
      <dgm:t>
        <a:bodyPr/>
        <a:lstStyle/>
        <a:p>
          <a:r>
            <a:rPr lang="ru-RU" sz="2400" dirty="0" smtClean="0">
              <a:solidFill>
                <a:srgbClr val="FF0000"/>
              </a:solidFill>
            </a:rPr>
            <a:t>Образуются</a:t>
          </a:r>
          <a:endParaRPr lang="ru-RU" sz="2400" dirty="0">
            <a:solidFill>
              <a:srgbClr val="FF0000"/>
            </a:solidFill>
          </a:endParaRPr>
        </a:p>
      </dgm:t>
    </dgm:pt>
    <dgm:pt modelId="{A0B03CDE-4735-4CCC-864E-D42AD4106B58}" type="parTrans" cxnId="{BB5890AF-8A74-4012-B430-902A2D57FA7F}">
      <dgm:prSet/>
      <dgm:spPr/>
      <dgm:t>
        <a:bodyPr/>
        <a:lstStyle/>
        <a:p>
          <a:endParaRPr lang="ru-RU"/>
        </a:p>
      </dgm:t>
    </dgm:pt>
    <dgm:pt modelId="{B8694DC0-5F2A-411B-B047-87325628BF16}" type="sibTrans" cxnId="{BB5890AF-8A74-4012-B430-902A2D57FA7F}">
      <dgm:prSet/>
      <dgm:spPr/>
      <dgm:t>
        <a:bodyPr/>
        <a:lstStyle/>
        <a:p>
          <a:endParaRPr lang="ru-RU"/>
        </a:p>
      </dgm:t>
    </dgm:pt>
    <dgm:pt modelId="{89D941BC-934C-422A-92BE-552DB08ACC08}">
      <dgm:prSet phldrT="[Текст]" custT="1"/>
      <dgm:spPr/>
      <dgm:t>
        <a:bodyPr/>
        <a:lstStyle/>
        <a:p>
          <a:r>
            <a:rPr lang="ru-RU" sz="2000" dirty="0" smtClean="0"/>
            <a:t>По принципу «Один Совет – один бюджет»: в каждой </a:t>
          </a:r>
          <a:r>
            <a:rPr lang="ru-RU" sz="1600" dirty="0" smtClean="0"/>
            <a:t>административно-территориальной единице местный Совет депутатов имеет в своем распоряжении местный бюджет, средства которого он самостоятельно и независимо использует для выполнения возложенных на него задач и функций</a:t>
          </a:r>
          <a:endParaRPr lang="ru-RU" sz="1600" dirty="0"/>
        </a:p>
      </dgm:t>
    </dgm:pt>
    <dgm:pt modelId="{2FF7D04C-26BA-46E2-AD60-C145029283CB}" type="parTrans" cxnId="{E2AF6719-6FAB-470D-9CAA-668F4C3C21F8}">
      <dgm:prSet/>
      <dgm:spPr/>
      <dgm:t>
        <a:bodyPr/>
        <a:lstStyle/>
        <a:p>
          <a:endParaRPr lang="ru-RU"/>
        </a:p>
      </dgm:t>
    </dgm:pt>
    <dgm:pt modelId="{6791634D-EA91-4BA9-8406-79CE045BEADA}" type="sibTrans" cxnId="{E2AF6719-6FAB-470D-9CAA-668F4C3C21F8}">
      <dgm:prSet/>
      <dgm:spPr/>
      <dgm:t>
        <a:bodyPr/>
        <a:lstStyle/>
        <a:p>
          <a:endParaRPr lang="ru-RU"/>
        </a:p>
      </dgm:t>
    </dgm:pt>
    <dgm:pt modelId="{8B65002B-211F-4405-97A9-C37BB687C5B7}">
      <dgm:prSet phldrT="[Текст]" custT="1"/>
      <dgm:spPr/>
      <dgm:t>
        <a:bodyPr/>
        <a:lstStyle/>
        <a:p>
          <a:r>
            <a:rPr lang="ru-RU" sz="2400" dirty="0" smtClean="0">
              <a:solidFill>
                <a:srgbClr val="FF0000"/>
              </a:solidFill>
            </a:rPr>
            <a:t>Распределяются</a:t>
          </a:r>
          <a:endParaRPr lang="ru-RU" sz="2400" dirty="0">
            <a:solidFill>
              <a:srgbClr val="FF0000"/>
            </a:solidFill>
          </a:endParaRPr>
        </a:p>
      </dgm:t>
    </dgm:pt>
    <dgm:pt modelId="{2BACE382-9285-40E2-8208-0CF8688EC4B3}" type="parTrans" cxnId="{042E6030-B50D-442A-9109-B190DB93CD17}">
      <dgm:prSet/>
      <dgm:spPr/>
      <dgm:t>
        <a:bodyPr/>
        <a:lstStyle/>
        <a:p>
          <a:endParaRPr lang="ru-RU"/>
        </a:p>
      </dgm:t>
    </dgm:pt>
    <dgm:pt modelId="{57AD82EB-96FA-48EB-A0A6-75B42E82181C}" type="sibTrans" cxnId="{042E6030-B50D-442A-9109-B190DB93CD17}">
      <dgm:prSet/>
      <dgm:spPr/>
      <dgm:t>
        <a:bodyPr/>
        <a:lstStyle/>
        <a:p>
          <a:endParaRPr lang="ru-RU"/>
        </a:p>
      </dgm:t>
    </dgm:pt>
    <dgm:pt modelId="{F06B07A0-738B-4F87-A0F4-3DB702063515}">
      <dgm:prSet phldrT="[Текст]" custT="1"/>
      <dgm:spPr/>
      <dgm:t>
        <a:bodyPr/>
        <a:lstStyle/>
        <a:p>
          <a:r>
            <a:rPr lang="ru-RU" sz="2000" dirty="0" smtClean="0"/>
            <a:t>По нормативам и правилам, установленным Бюджетным кодексом</a:t>
          </a:r>
          <a:endParaRPr lang="ru-RU" sz="2000" dirty="0"/>
        </a:p>
      </dgm:t>
    </dgm:pt>
    <dgm:pt modelId="{29FA01DE-3F7B-4955-878F-AA4BB0F42B8E}" type="parTrans" cxnId="{90F35830-3BA3-48F3-BE94-59E222386DCF}">
      <dgm:prSet/>
      <dgm:spPr/>
      <dgm:t>
        <a:bodyPr/>
        <a:lstStyle/>
        <a:p>
          <a:endParaRPr lang="ru-RU"/>
        </a:p>
      </dgm:t>
    </dgm:pt>
    <dgm:pt modelId="{44FF4D47-FAF0-4B65-9404-DD04A4B5DF39}" type="sibTrans" cxnId="{90F35830-3BA3-48F3-BE94-59E222386DCF}">
      <dgm:prSet/>
      <dgm:spPr/>
      <dgm:t>
        <a:bodyPr/>
        <a:lstStyle/>
        <a:p>
          <a:endParaRPr lang="ru-RU"/>
        </a:p>
      </dgm:t>
    </dgm:pt>
    <dgm:pt modelId="{19BFF364-6AC9-4DC3-B565-902EB71EEE4C}">
      <dgm:prSet phldrT="[Текст]" custT="1"/>
      <dgm:spPr/>
      <dgm:t>
        <a:bodyPr/>
        <a:lstStyle/>
        <a:p>
          <a:r>
            <a:rPr lang="ru-RU" sz="2400" dirty="0" smtClean="0">
              <a:solidFill>
                <a:srgbClr val="FF0000"/>
              </a:solidFill>
            </a:rPr>
            <a:t>Устанавливаются</a:t>
          </a:r>
          <a:endParaRPr lang="ru-RU" sz="2400" dirty="0">
            <a:solidFill>
              <a:srgbClr val="FF0000"/>
            </a:solidFill>
          </a:endParaRPr>
        </a:p>
      </dgm:t>
    </dgm:pt>
    <dgm:pt modelId="{2DFD08CE-07F1-479E-9955-0EABBFB2D0A4}" type="parTrans" cxnId="{56C7E8D7-8796-47F1-8C43-F7A0002FA5B4}">
      <dgm:prSet/>
      <dgm:spPr/>
      <dgm:t>
        <a:bodyPr/>
        <a:lstStyle/>
        <a:p>
          <a:endParaRPr lang="ru-RU"/>
        </a:p>
      </dgm:t>
    </dgm:pt>
    <dgm:pt modelId="{655D9F3D-0C5F-4BC9-B889-A0BBB993FF2A}" type="sibTrans" cxnId="{56C7E8D7-8796-47F1-8C43-F7A0002FA5B4}">
      <dgm:prSet/>
      <dgm:spPr/>
      <dgm:t>
        <a:bodyPr/>
        <a:lstStyle/>
        <a:p>
          <a:endParaRPr lang="ru-RU"/>
        </a:p>
      </dgm:t>
    </dgm:pt>
    <dgm:pt modelId="{E08D2219-4592-4BAC-A627-938F13DF2654}">
      <dgm:prSet phldrT="[Текст]" custT="1"/>
      <dgm:spPr/>
      <dgm:t>
        <a:bodyPr/>
        <a:lstStyle/>
        <a:p>
          <a:r>
            <a:rPr lang="ru-RU" sz="1800" dirty="0" smtClean="0"/>
            <a:t>Ежегодно : дотации, субвенции, иные межбюджетные трансферты</a:t>
          </a:r>
          <a:endParaRPr lang="ru-RU" sz="1800" dirty="0"/>
        </a:p>
      </dgm:t>
    </dgm:pt>
    <dgm:pt modelId="{0D9B3A37-8B65-4E3A-A0F0-D2627A6D1926}" type="parTrans" cxnId="{50EA16EF-C2EC-4AF2-9AE5-5CBFF0FFEA8C}">
      <dgm:prSet/>
      <dgm:spPr/>
      <dgm:t>
        <a:bodyPr/>
        <a:lstStyle/>
        <a:p>
          <a:endParaRPr lang="ru-RU"/>
        </a:p>
      </dgm:t>
    </dgm:pt>
    <dgm:pt modelId="{9BE694BA-35C5-410C-862D-EBD8079F1B67}" type="sibTrans" cxnId="{50EA16EF-C2EC-4AF2-9AE5-5CBFF0FFEA8C}">
      <dgm:prSet/>
      <dgm:spPr/>
      <dgm:t>
        <a:bodyPr/>
        <a:lstStyle/>
        <a:p>
          <a:endParaRPr lang="ru-RU"/>
        </a:p>
      </dgm:t>
    </dgm:pt>
    <dgm:pt modelId="{72247053-07A4-4457-BD97-352F8CCDC9D3}">
      <dgm:prSet phldrT="[Текст]" custT="1"/>
      <dgm:spPr/>
      <dgm:t>
        <a:bodyPr/>
        <a:lstStyle/>
        <a:p>
          <a:r>
            <a:rPr lang="ru-RU" sz="1800" dirty="0" smtClean="0"/>
            <a:t>На постоянной основе: подоходный налог, налог на прибыль, налоги на собственность, налог на добавленную собственность, другие налоговые доходы</a:t>
          </a:r>
          <a:endParaRPr lang="ru-RU" sz="1800" dirty="0"/>
        </a:p>
      </dgm:t>
    </dgm:pt>
    <dgm:pt modelId="{05ED52CE-9FFE-4238-ACBD-2D76A32E6486}" type="parTrans" cxnId="{F94B7D60-F973-436D-8438-9B25ECA7F9EC}">
      <dgm:prSet/>
      <dgm:spPr/>
      <dgm:t>
        <a:bodyPr/>
        <a:lstStyle/>
        <a:p>
          <a:endParaRPr lang="ru-RU"/>
        </a:p>
      </dgm:t>
    </dgm:pt>
    <dgm:pt modelId="{50AF04D1-B971-4AAB-A154-0AF6461969F8}" type="sibTrans" cxnId="{F94B7D60-F973-436D-8438-9B25ECA7F9EC}">
      <dgm:prSet/>
      <dgm:spPr/>
      <dgm:t>
        <a:bodyPr/>
        <a:lstStyle/>
        <a:p>
          <a:endParaRPr lang="ru-RU"/>
        </a:p>
      </dgm:t>
    </dgm:pt>
    <dgm:pt modelId="{CD0D6A22-69B4-4F87-9CD8-51890AB4FE38}">
      <dgm:prSet phldrT="[Текст]" custT="1"/>
      <dgm:spPr/>
      <dgm:t>
        <a:bodyPr/>
        <a:lstStyle/>
        <a:p>
          <a:endParaRPr lang="ru-RU" sz="1800" dirty="0"/>
        </a:p>
      </dgm:t>
    </dgm:pt>
    <dgm:pt modelId="{C2B4BEC6-3D60-4454-9A99-FFF56FFFE27B}" type="parTrans" cxnId="{43DA7B77-C3FD-45EC-AD14-1898A3045CAF}">
      <dgm:prSet/>
      <dgm:spPr/>
      <dgm:t>
        <a:bodyPr/>
        <a:lstStyle/>
        <a:p>
          <a:endParaRPr lang="ru-RU"/>
        </a:p>
      </dgm:t>
    </dgm:pt>
    <dgm:pt modelId="{DBC63D1C-7497-4ABB-BA78-7D3A6151D082}" type="sibTrans" cxnId="{43DA7B77-C3FD-45EC-AD14-1898A3045CAF}">
      <dgm:prSet/>
      <dgm:spPr/>
      <dgm:t>
        <a:bodyPr/>
        <a:lstStyle/>
        <a:p>
          <a:endParaRPr lang="ru-RU"/>
        </a:p>
      </dgm:t>
    </dgm:pt>
    <dgm:pt modelId="{22A7FAF5-DC93-42E8-8668-DF42BDE13EA8}" type="pres">
      <dgm:prSet presAssocID="{B75729FE-667F-4D04-8327-A6E6C005F647}" presName="Name0" presStyleCnt="0">
        <dgm:presLayoutVars>
          <dgm:dir/>
          <dgm:animLvl val="lvl"/>
          <dgm:resizeHandles val="exact"/>
        </dgm:presLayoutVars>
      </dgm:prSet>
      <dgm:spPr/>
      <dgm:t>
        <a:bodyPr/>
        <a:lstStyle/>
        <a:p>
          <a:endParaRPr lang="ru-RU"/>
        </a:p>
      </dgm:t>
    </dgm:pt>
    <dgm:pt modelId="{DD5C92F5-0CEE-405C-9B37-8BD267E6E7BF}" type="pres">
      <dgm:prSet presAssocID="{271CF197-E89C-4F19-A4F9-ADCE8E90AA49}" presName="linNode" presStyleCnt="0"/>
      <dgm:spPr/>
    </dgm:pt>
    <dgm:pt modelId="{07A2E5E1-A5DA-4EB5-871A-AF84CD128498}" type="pres">
      <dgm:prSet presAssocID="{271CF197-E89C-4F19-A4F9-ADCE8E90AA49}" presName="parentText" presStyleLbl="node1" presStyleIdx="0" presStyleCnt="3">
        <dgm:presLayoutVars>
          <dgm:chMax val="1"/>
          <dgm:bulletEnabled val="1"/>
        </dgm:presLayoutVars>
      </dgm:prSet>
      <dgm:spPr/>
      <dgm:t>
        <a:bodyPr/>
        <a:lstStyle/>
        <a:p>
          <a:endParaRPr lang="ru-RU"/>
        </a:p>
      </dgm:t>
    </dgm:pt>
    <dgm:pt modelId="{03D7FB27-E6E9-4197-B78D-8923C5058265}" type="pres">
      <dgm:prSet presAssocID="{271CF197-E89C-4F19-A4F9-ADCE8E90AA49}" presName="descendantText" presStyleLbl="alignAccFollowNode1" presStyleIdx="0" presStyleCnt="3" custScaleY="182508">
        <dgm:presLayoutVars>
          <dgm:bulletEnabled val="1"/>
        </dgm:presLayoutVars>
      </dgm:prSet>
      <dgm:spPr/>
      <dgm:t>
        <a:bodyPr/>
        <a:lstStyle/>
        <a:p>
          <a:endParaRPr lang="ru-RU"/>
        </a:p>
      </dgm:t>
    </dgm:pt>
    <dgm:pt modelId="{1911121A-2F79-489F-90D5-E6AAB18C0B41}" type="pres">
      <dgm:prSet presAssocID="{B8694DC0-5F2A-411B-B047-87325628BF16}" presName="sp" presStyleCnt="0"/>
      <dgm:spPr/>
    </dgm:pt>
    <dgm:pt modelId="{C716620F-3148-4996-B2C9-93D14030EA4D}" type="pres">
      <dgm:prSet presAssocID="{8B65002B-211F-4405-97A9-C37BB687C5B7}" presName="linNode" presStyleCnt="0"/>
      <dgm:spPr/>
    </dgm:pt>
    <dgm:pt modelId="{9A08E0AA-5E06-4836-BD87-D6CD8C86137B}" type="pres">
      <dgm:prSet presAssocID="{8B65002B-211F-4405-97A9-C37BB687C5B7}" presName="parentText" presStyleLbl="node1" presStyleIdx="1" presStyleCnt="3">
        <dgm:presLayoutVars>
          <dgm:chMax val="1"/>
          <dgm:bulletEnabled val="1"/>
        </dgm:presLayoutVars>
      </dgm:prSet>
      <dgm:spPr/>
      <dgm:t>
        <a:bodyPr/>
        <a:lstStyle/>
        <a:p>
          <a:endParaRPr lang="ru-RU"/>
        </a:p>
      </dgm:t>
    </dgm:pt>
    <dgm:pt modelId="{BE176A71-13E9-4564-A6B9-FEF760422249}" type="pres">
      <dgm:prSet presAssocID="{8B65002B-211F-4405-97A9-C37BB687C5B7}" presName="descendantText" presStyleLbl="alignAccFollowNode1" presStyleIdx="1" presStyleCnt="3" custScaleY="62899">
        <dgm:presLayoutVars>
          <dgm:bulletEnabled val="1"/>
        </dgm:presLayoutVars>
      </dgm:prSet>
      <dgm:spPr/>
      <dgm:t>
        <a:bodyPr/>
        <a:lstStyle/>
        <a:p>
          <a:endParaRPr lang="ru-RU"/>
        </a:p>
      </dgm:t>
    </dgm:pt>
    <dgm:pt modelId="{5B300D6F-1C0D-464E-BBE2-DBAAEC672CCC}" type="pres">
      <dgm:prSet presAssocID="{57AD82EB-96FA-48EB-A0A6-75B42E82181C}" presName="sp" presStyleCnt="0"/>
      <dgm:spPr/>
    </dgm:pt>
    <dgm:pt modelId="{6A25000A-B3D9-40AE-931F-5E863F1CECC2}" type="pres">
      <dgm:prSet presAssocID="{19BFF364-6AC9-4DC3-B565-902EB71EEE4C}" presName="linNode" presStyleCnt="0"/>
      <dgm:spPr/>
    </dgm:pt>
    <dgm:pt modelId="{0A2B4F7D-733E-43E7-A5FA-27A5839D6D5A}" type="pres">
      <dgm:prSet presAssocID="{19BFF364-6AC9-4DC3-B565-902EB71EEE4C}" presName="parentText" presStyleLbl="node1" presStyleIdx="2" presStyleCnt="3">
        <dgm:presLayoutVars>
          <dgm:chMax val="1"/>
          <dgm:bulletEnabled val="1"/>
        </dgm:presLayoutVars>
      </dgm:prSet>
      <dgm:spPr/>
      <dgm:t>
        <a:bodyPr/>
        <a:lstStyle/>
        <a:p>
          <a:endParaRPr lang="ru-RU"/>
        </a:p>
      </dgm:t>
    </dgm:pt>
    <dgm:pt modelId="{3D898675-8681-4939-B2C2-0EA0C897D703}" type="pres">
      <dgm:prSet presAssocID="{19BFF364-6AC9-4DC3-B565-902EB71EEE4C}" presName="descendantText" presStyleLbl="alignAccFollowNode1" presStyleIdx="2" presStyleCnt="3" custScaleY="226104">
        <dgm:presLayoutVars>
          <dgm:bulletEnabled val="1"/>
        </dgm:presLayoutVars>
      </dgm:prSet>
      <dgm:spPr/>
      <dgm:t>
        <a:bodyPr/>
        <a:lstStyle/>
        <a:p>
          <a:endParaRPr lang="ru-RU"/>
        </a:p>
      </dgm:t>
    </dgm:pt>
  </dgm:ptLst>
  <dgm:cxnLst>
    <dgm:cxn modelId="{E4091497-B54E-4E15-BD0F-FBDFB76E9C87}" type="presOf" srcId="{F06B07A0-738B-4F87-A0F4-3DB702063515}" destId="{BE176A71-13E9-4564-A6B9-FEF760422249}" srcOrd="0" destOrd="0" presId="urn:microsoft.com/office/officeart/2005/8/layout/vList5"/>
    <dgm:cxn modelId="{E2AF6719-6FAB-470D-9CAA-668F4C3C21F8}" srcId="{271CF197-E89C-4F19-A4F9-ADCE8E90AA49}" destId="{89D941BC-934C-422A-92BE-552DB08ACC08}" srcOrd="0" destOrd="0" parTransId="{2FF7D04C-26BA-46E2-AD60-C145029283CB}" sibTransId="{6791634D-EA91-4BA9-8406-79CE045BEADA}"/>
    <dgm:cxn modelId="{F94B7D60-F973-436D-8438-9B25ECA7F9EC}" srcId="{19BFF364-6AC9-4DC3-B565-902EB71EEE4C}" destId="{72247053-07A4-4457-BD97-352F8CCDC9D3}" srcOrd="2" destOrd="0" parTransId="{05ED52CE-9FFE-4238-ACBD-2D76A32E6486}" sibTransId="{50AF04D1-B971-4AAB-A154-0AF6461969F8}"/>
    <dgm:cxn modelId="{665A3AE8-C2B0-48E1-ADAC-B8D4A0A0DC19}" type="presOf" srcId="{B75729FE-667F-4D04-8327-A6E6C005F647}" destId="{22A7FAF5-DC93-42E8-8668-DF42BDE13EA8}" srcOrd="0" destOrd="0" presId="urn:microsoft.com/office/officeart/2005/8/layout/vList5"/>
    <dgm:cxn modelId="{901D2CE3-42DB-40AC-98C4-7AB6F349109B}" type="presOf" srcId="{89D941BC-934C-422A-92BE-552DB08ACC08}" destId="{03D7FB27-E6E9-4197-B78D-8923C5058265}" srcOrd="0" destOrd="0" presId="urn:microsoft.com/office/officeart/2005/8/layout/vList5"/>
    <dgm:cxn modelId="{042E6030-B50D-442A-9109-B190DB93CD17}" srcId="{B75729FE-667F-4D04-8327-A6E6C005F647}" destId="{8B65002B-211F-4405-97A9-C37BB687C5B7}" srcOrd="1" destOrd="0" parTransId="{2BACE382-9285-40E2-8208-0CF8688EC4B3}" sibTransId="{57AD82EB-96FA-48EB-A0A6-75B42E82181C}"/>
    <dgm:cxn modelId="{C817C191-FA82-4E31-82D2-119F87D3A8F2}" type="presOf" srcId="{CD0D6A22-69B4-4F87-9CD8-51890AB4FE38}" destId="{3D898675-8681-4939-B2C2-0EA0C897D703}" srcOrd="0" destOrd="1" presId="urn:microsoft.com/office/officeart/2005/8/layout/vList5"/>
    <dgm:cxn modelId="{50EA16EF-C2EC-4AF2-9AE5-5CBFF0FFEA8C}" srcId="{19BFF364-6AC9-4DC3-B565-902EB71EEE4C}" destId="{E08D2219-4592-4BAC-A627-938F13DF2654}" srcOrd="0" destOrd="0" parTransId="{0D9B3A37-8B65-4E3A-A0F0-D2627A6D1926}" sibTransId="{9BE694BA-35C5-410C-862D-EBD8079F1B67}"/>
    <dgm:cxn modelId="{6C26F0B3-176C-464F-864B-BE47F906B695}" type="presOf" srcId="{8B65002B-211F-4405-97A9-C37BB687C5B7}" destId="{9A08E0AA-5E06-4836-BD87-D6CD8C86137B}" srcOrd="0" destOrd="0" presId="urn:microsoft.com/office/officeart/2005/8/layout/vList5"/>
    <dgm:cxn modelId="{4286ABB8-E41C-4BA0-A15D-8568025B8A46}" type="presOf" srcId="{19BFF364-6AC9-4DC3-B565-902EB71EEE4C}" destId="{0A2B4F7D-733E-43E7-A5FA-27A5839D6D5A}" srcOrd="0" destOrd="0" presId="urn:microsoft.com/office/officeart/2005/8/layout/vList5"/>
    <dgm:cxn modelId="{76942799-7DDD-415D-B181-77B085944792}" type="presOf" srcId="{72247053-07A4-4457-BD97-352F8CCDC9D3}" destId="{3D898675-8681-4939-B2C2-0EA0C897D703}" srcOrd="0" destOrd="2" presId="urn:microsoft.com/office/officeart/2005/8/layout/vList5"/>
    <dgm:cxn modelId="{C380F6EC-8B4A-4B4E-8C31-6DDAE530FEC3}" type="presOf" srcId="{271CF197-E89C-4F19-A4F9-ADCE8E90AA49}" destId="{07A2E5E1-A5DA-4EB5-871A-AF84CD128498}" srcOrd="0" destOrd="0" presId="urn:microsoft.com/office/officeart/2005/8/layout/vList5"/>
    <dgm:cxn modelId="{56C7E8D7-8796-47F1-8C43-F7A0002FA5B4}" srcId="{B75729FE-667F-4D04-8327-A6E6C005F647}" destId="{19BFF364-6AC9-4DC3-B565-902EB71EEE4C}" srcOrd="2" destOrd="0" parTransId="{2DFD08CE-07F1-479E-9955-0EABBFB2D0A4}" sibTransId="{655D9F3D-0C5F-4BC9-B889-A0BBB993FF2A}"/>
    <dgm:cxn modelId="{BB5890AF-8A74-4012-B430-902A2D57FA7F}" srcId="{B75729FE-667F-4D04-8327-A6E6C005F647}" destId="{271CF197-E89C-4F19-A4F9-ADCE8E90AA49}" srcOrd="0" destOrd="0" parTransId="{A0B03CDE-4735-4CCC-864E-D42AD4106B58}" sibTransId="{B8694DC0-5F2A-411B-B047-87325628BF16}"/>
    <dgm:cxn modelId="{8F6FBD50-6D83-4AF7-90CB-DC8A7804EF25}" type="presOf" srcId="{E08D2219-4592-4BAC-A627-938F13DF2654}" destId="{3D898675-8681-4939-B2C2-0EA0C897D703}" srcOrd="0" destOrd="0" presId="urn:microsoft.com/office/officeart/2005/8/layout/vList5"/>
    <dgm:cxn modelId="{90F35830-3BA3-48F3-BE94-59E222386DCF}" srcId="{8B65002B-211F-4405-97A9-C37BB687C5B7}" destId="{F06B07A0-738B-4F87-A0F4-3DB702063515}" srcOrd="0" destOrd="0" parTransId="{29FA01DE-3F7B-4955-878F-AA4BB0F42B8E}" sibTransId="{44FF4D47-FAF0-4B65-9404-DD04A4B5DF39}"/>
    <dgm:cxn modelId="{43DA7B77-C3FD-45EC-AD14-1898A3045CAF}" srcId="{19BFF364-6AC9-4DC3-B565-902EB71EEE4C}" destId="{CD0D6A22-69B4-4F87-9CD8-51890AB4FE38}" srcOrd="1" destOrd="0" parTransId="{C2B4BEC6-3D60-4454-9A99-FFF56FFFE27B}" sibTransId="{DBC63D1C-7497-4ABB-BA78-7D3A6151D082}"/>
    <dgm:cxn modelId="{8DCD910F-FB75-496D-802D-F0A1D66A24ED}" type="presParOf" srcId="{22A7FAF5-DC93-42E8-8668-DF42BDE13EA8}" destId="{DD5C92F5-0CEE-405C-9B37-8BD267E6E7BF}" srcOrd="0" destOrd="0" presId="urn:microsoft.com/office/officeart/2005/8/layout/vList5"/>
    <dgm:cxn modelId="{84FE2A2C-1761-48D2-AAE6-76EA529B100A}" type="presParOf" srcId="{DD5C92F5-0CEE-405C-9B37-8BD267E6E7BF}" destId="{07A2E5E1-A5DA-4EB5-871A-AF84CD128498}" srcOrd="0" destOrd="0" presId="urn:microsoft.com/office/officeart/2005/8/layout/vList5"/>
    <dgm:cxn modelId="{5B4F16AF-0FC2-4E5F-B572-6540B6D6A19B}" type="presParOf" srcId="{DD5C92F5-0CEE-405C-9B37-8BD267E6E7BF}" destId="{03D7FB27-E6E9-4197-B78D-8923C5058265}" srcOrd="1" destOrd="0" presId="urn:microsoft.com/office/officeart/2005/8/layout/vList5"/>
    <dgm:cxn modelId="{1E77A23E-BFD7-41DA-9B70-C391091CDA29}" type="presParOf" srcId="{22A7FAF5-DC93-42E8-8668-DF42BDE13EA8}" destId="{1911121A-2F79-489F-90D5-E6AAB18C0B41}" srcOrd="1" destOrd="0" presId="urn:microsoft.com/office/officeart/2005/8/layout/vList5"/>
    <dgm:cxn modelId="{80A9951B-B81A-405E-B0D1-D041FDBCCE21}" type="presParOf" srcId="{22A7FAF5-DC93-42E8-8668-DF42BDE13EA8}" destId="{C716620F-3148-4996-B2C9-93D14030EA4D}" srcOrd="2" destOrd="0" presId="urn:microsoft.com/office/officeart/2005/8/layout/vList5"/>
    <dgm:cxn modelId="{8087BCCE-E2BB-49BF-B709-C9CC16A3D404}" type="presParOf" srcId="{C716620F-3148-4996-B2C9-93D14030EA4D}" destId="{9A08E0AA-5E06-4836-BD87-D6CD8C86137B}" srcOrd="0" destOrd="0" presId="urn:microsoft.com/office/officeart/2005/8/layout/vList5"/>
    <dgm:cxn modelId="{A58B5091-670A-4767-99EE-7D5ACA5A09F8}" type="presParOf" srcId="{C716620F-3148-4996-B2C9-93D14030EA4D}" destId="{BE176A71-13E9-4564-A6B9-FEF760422249}" srcOrd="1" destOrd="0" presId="urn:microsoft.com/office/officeart/2005/8/layout/vList5"/>
    <dgm:cxn modelId="{7FCF3623-1E1C-4BF0-A1A7-9B9945A85E79}" type="presParOf" srcId="{22A7FAF5-DC93-42E8-8668-DF42BDE13EA8}" destId="{5B300D6F-1C0D-464E-BBE2-DBAAEC672CCC}" srcOrd="3" destOrd="0" presId="urn:microsoft.com/office/officeart/2005/8/layout/vList5"/>
    <dgm:cxn modelId="{555D6C34-C08E-483B-8393-5CA16FCCC625}" type="presParOf" srcId="{22A7FAF5-DC93-42E8-8668-DF42BDE13EA8}" destId="{6A25000A-B3D9-40AE-931F-5E863F1CECC2}" srcOrd="4" destOrd="0" presId="urn:microsoft.com/office/officeart/2005/8/layout/vList5"/>
    <dgm:cxn modelId="{37C38B07-F130-419A-BE11-AB5218F7CE50}" type="presParOf" srcId="{6A25000A-B3D9-40AE-931F-5E863F1CECC2}" destId="{0A2B4F7D-733E-43E7-A5FA-27A5839D6D5A}" srcOrd="0" destOrd="0" presId="urn:microsoft.com/office/officeart/2005/8/layout/vList5"/>
    <dgm:cxn modelId="{B2DABFDB-61D2-4131-A7AC-1EE52C0759EA}" type="presParOf" srcId="{6A25000A-B3D9-40AE-931F-5E863F1CECC2}" destId="{3D898675-8681-4939-B2C2-0EA0C897D70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4D41B2F-86D4-4F79-B94F-07672D835633}" type="doc">
      <dgm:prSet loTypeId="urn:microsoft.com/office/officeart/2005/8/layout/vList5" loCatId="list" qsTypeId="urn:microsoft.com/office/officeart/2005/8/quickstyle/3d1" qsCatId="3D" csTypeId="urn:microsoft.com/office/officeart/2005/8/colors/accent1_2" csCatId="accent1" phldr="1"/>
      <dgm:spPr/>
      <dgm:t>
        <a:bodyPr/>
        <a:lstStyle/>
        <a:p>
          <a:endParaRPr lang="ru-RU"/>
        </a:p>
      </dgm:t>
    </dgm:pt>
    <dgm:pt modelId="{5126ECBF-01AC-4093-8CCF-5B56045B5DD1}">
      <dgm:prSet phldrT="[Текст]"/>
      <dgm:spPr/>
      <dgm:t>
        <a:bodyPr/>
        <a:lstStyle/>
        <a:p>
          <a:r>
            <a:rPr lang="ru-RU" dirty="0" smtClean="0">
              <a:solidFill>
                <a:srgbClr val="FFC000"/>
              </a:solidFill>
            </a:rPr>
            <a:t>от 31 до 40 %</a:t>
          </a:r>
          <a:endParaRPr lang="ru-RU" dirty="0">
            <a:solidFill>
              <a:srgbClr val="FFC000"/>
            </a:solidFill>
          </a:endParaRPr>
        </a:p>
      </dgm:t>
    </dgm:pt>
    <dgm:pt modelId="{5D537110-B7EE-47A8-8FBF-989667692140}" type="parTrans" cxnId="{5A8AE357-4CEC-4979-9064-62A274171C9A}">
      <dgm:prSet/>
      <dgm:spPr/>
      <dgm:t>
        <a:bodyPr/>
        <a:lstStyle/>
        <a:p>
          <a:endParaRPr lang="ru-RU"/>
        </a:p>
      </dgm:t>
    </dgm:pt>
    <dgm:pt modelId="{B816B44F-8AB1-4574-A95A-693641D027D6}" type="sibTrans" cxnId="{5A8AE357-4CEC-4979-9064-62A274171C9A}">
      <dgm:prSet/>
      <dgm:spPr/>
      <dgm:t>
        <a:bodyPr/>
        <a:lstStyle/>
        <a:p>
          <a:endParaRPr lang="ru-RU"/>
        </a:p>
      </dgm:t>
    </dgm:pt>
    <dgm:pt modelId="{C8453554-19BA-4B2D-A9C5-B3B124D76741}">
      <dgm:prSet phldrT="[Текст]"/>
      <dgm:spPr/>
      <dgm:t>
        <a:bodyPr/>
        <a:lstStyle/>
        <a:p>
          <a:r>
            <a:rPr lang="ru-RU" dirty="0" smtClean="0">
              <a:solidFill>
                <a:srgbClr val="FFC000"/>
              </a:solidFill>
            </a:rPr>
            <a:t>от 41 до 50%</a:t>
          </a:r>
          <a:endParaRPr lang="ru-RU" dirty="0">
            <a:solidFill>
              <a:srgbClr val="FFC000"/>
            </a:solidFill>
          </a:endParaRPr>
        </a:p>
      </dgm:t>
    </dgm:pt>
    <dgm:pt modelId="{288EE517-1988-4E24-ACFB-2042FA894D3B}" type="parTrans" cxnId="{459A7AD6-4313-45BF-88EC-A9E63DB600E2}">
      <dgm:prSet/>
      <dgm:spPr/>
      <dgm:t>
        <a:bodyPr/>
        <a:lstStyle/>
        <a:p>
          <a:endParaRPr lang="ru-RU"/>
        </a:p>
      </dgm:t>
    </dgm:pt>
    <dgm:pt modelId="{64FC2584-38FA-42D4-B955-2811D6389675}" type="sibTrans" cxnId="{459A7AD6-4313-45BF-88EC-A9E63DB600E2}">
      <dgm:prSet/>
      <dgm:spPr/>
      <dgm:t>
        <a:bodyPr/>
        <a:lstStyle/>
        <a:p>
          <a:endParaRPr lang="ru-RU"/>
        </a:p>
      </dgm:t>
    </dgm:pt>
    <dgm:pt modelId="{B72757BB-AF8C-4043-8CAA-4B147849671D}">
      <dgm:prSet phldrT="[Текст]" custT="1"/>
      <dgm:spPr/>
      <dgm:t>
        <a:bodyPr/>
        <a:lstStyle/>
        <a:p>
          <a:r>
            <a:rPr lang="ru-RU" sz="2000" b="1" dirty="0" smtClean="0"/>
            <a:t>Задубровский</a:t>
          </a:r>
          <a:endParaRPr lang="ru-RU" sz="2000" b="1" dirty="0"/>
        </a:p>
      </dgm:t>
    </dgm:pt>
    <dgm:pt modelId="{101F90E9-8695-4575-AB3A-5CA9337D64AB}" type="parTrans" cxnId="{D6D6114A-0B51-4BF4-86A6-867377B6747D}">
      <dgm:prSet/>
      <dgm:spPr/>
      <dgm:t>
        <a:bodyPr/>
        <a:lstStyle/>
        <a:p>
          <a:endParaRPr lang="ru-RU"/>
        </a:p>
      </dgm:t>
    </dgm:pt>
    <dgm:pt modelId="{AE6549F4-EFF3-41E1-A727-7EAC93DCC8C4}" type="sibTrans" cxnId="{D6D6114A-0B51-4BF4-86A6-867377B6747D}">
      <dgm:prSet/>
      <dgm:spPr/>
      <dgm:t>
        <a:bodyPr/>
        <a:lstStyle/>
        <a:p>
          <a:endParaRPr lang="ru-RU"/>
        </a:p>
      </dgm:t>
    </dgm:pt>
    <dgm:pt modelId="{668DA1DB-B2A3-4D84-85B9-48F454F2B7C9}">
      <dgm:prSet phldrT="[Текст]"/>
      <dgm:spPr/>
      <dgm:t>
        <a:bodyPr/>
        <a:lstStyle/>
        <a:p>
          <a:r>
            <a:rPr lang="ru-RU" dirty="0" smtClean="0">
              <a:solidFill>
                <a:srgbClr val="FFC000"/>
              </a:solidFill>
            </a:rPr>
            <a:t>от 51 и выше</a:t>
          </a:r>
          <a:endParaRPr lang="ru-RU" dirty="0">
            <a:solidFill>
              <a:srgbClr val="FFC000"/>
            </a:solidFill>
          </a:endParaRPr>
        </a:p>
      </dgm:t>
    </dgm:pt>
    <dgm:pt modelId="{FD258EC4-0CCC-4926-8AED-69E3FEF06DA8}" type="parTrans" cxnId="{C92BAD5D-D252-4625-939B-B99485C60DAD}">
      <dgm:prSet/>
      <dgm:spPr/>
      <dgm:t>
        <a:bodyPr/>
        <a:lstStyle/>
        <a:p>
          <a:endParaRPr lang="ru-RU"/>
        </a:p>
      </dgm:t>
    </dgm:pt>
    <dgm:pt modelId="{7BC1D70C-C1D0-4268-9D21-823034A82FE6}" type="sibTrans" cxnId="{C92BAD5D-D252-4625-939B-B99485C60DAD}">
      <dgm:prSet/>
      <dgm:spPr/>
      <dgm:t>
        <a:bodyPr/>
        <a:lstStyle/>
        <a:p>
          <a:endParaRPr lang="ru-RU"/>
        </a:p>
      </dgm:t>
    </dgm:pt>
    <dgm:pt modelId="{7B4616A6-118B-4DF8-A8DD-F61AF028444B}">
      <dgm:prSet phldrT="[Текст]" custT="1"/>
      <dgm:spPr/>
      <dgm:t>
        <a:bodyPr/>
        <a:lstStyle/>
        <a:p>
          <a:r>
            <a:rPr lang="ru-RU" sz="2000" b="1" dirty="0" smtClean="0"/>
            <a:t>Вымнянский</a:t>
          </a:r>
          <a:endParaRPr lang="ru-RU" sz="2000" b="1" dirty="0"/>
        </a:p>
      </dgm:t>
    </dgm:pt>
    <dgm:pt modelId="{21971B6B-CC8F-46A2-8C2C-7079D45E2052}" type="parTrans" cxnId="{5E223DCA-9415-4951-8C11-2BB945E5C0D2}">
      <dgm:prSet/>
      <dgm:spPr/>
      <dgm:t>
        <a:bodyPr/>
        <a:lstStyle/>
        <a:p>
          <a:endParaRPr lang="ru-RU"/>
        </a:p>
      </dgm:t>
    </dgm:pt>
    <dgm:pt modelId="{BD32C677-690B-42E1-BBA3-25D21FFBADA9}" type="sibTrans" cxnId="{5E223DCA-9415-4951-8C11-2BB945E5C0D2}">
      <dgm:prSet/>
      <dgm:spPr/>
      <dgm:t>
        <a:bodyPr/>
        <a:lstStyle/>
        <a:p>
          <a:endParaRPr lang="ru-RU"/>
        </a:p>
      </dgm:t>
    </dgm:pt>
    <dgm:pt modelId="{EA83E5D5-B88A-4475-8892-75E72D216F81}">
      <dgm:prSet phldrT="[Текст]" custT="1"/>
      <dgm:spPr/>
      <dgm:t>
        <a:bodyPr/>
        <a:lstStyle/>
        <a:p>
          <a:r>
            <a:rPr lang="ru-RU" sz="2000" b="1" dirty="0" smtClean="0"/>
            <a:t>Запольский, Куринский, Мазоловский, Октябрьский, Яновичский</a:t>
          </a:r>
          <a:endParaRPr lang="ru-RU" sz="2000" b="1" dirty="0"/>
        </a:p>
      </dgm:t>
    </dgm:pt>
    <dgm:pt modelId="{044D92AF-F59C-4752-9B8E-373C4C77C206}" type="sibTrans" cxnId="{8A1D85B4-C8DB-4ED9-B791-63EB51E8402E}">
      <dgm:prSet/>
      <dgm:spPr/>
      <dgm:t>
        <a:bodyPr/>
        <a:lstStyle/>
        <a:p>
          <a:endParaRPr lang="ru-RU"/>
        </a:p>
      </dgm:t>
    </dgm:pt>
    <dgm:pt modelId="{AF94F3D3-ADFA-43EF-8746-C4E94FC90804}" type="parTrans" cxnId="{8A1D85B4-C8DB-4ED9-B791-63EB51E8402E}">
      <dgm:prSet/>
      <dgm:spPr/>
      <dgm:t>
        <a:bodyPr/>
        <a:lstStyle/>
        <a:p>
          <a:endParaRPr lang="ru-RU"/>
        </a:p>
      </dgm:t>
    </dgm:pt>
    <dgm:pt modelId="{7E1050C4-A196-49B6-B484-A78F298D9485}">
      <dgm:prSet custT="1"/>
      <dgm:spPr/>
      <dgm:t>
        <a:bodyPr/>
        <a:lstStyle/>
        <a:p>
          <a:r>
            <a:rPr lang="ru-RU" sz="2000" b="1" dirty="0" smtClean="0"/>
            <a:t>Бабиничский, Новкинский</a:t>
          </a:r>
          <a:endParaRPr lang="ru-RU" sz="2000" b="1" dirty="0"/>
        </a:p>
      </dgm:t>
    </dgm:pt>
    <dgm:pt modelId="{B9DFF113-52F9-48B9-80C6-95BA259A8226}" type="parTrans" cxnId="{238CB49A-A296-4D4C-99F6-98BDDBD4C4C0}">
      <dgm:prSet/>
      <dgm:spPr/>
      <dgm:t>
        <a:bodyPr/>
        <a:lstStyle/>
        <a:p>
          <a:endParaRPr lang="ru-RU"/>
        </a:p>
      </dgm:t>
    </dgm:pt>
    <dgm:pt modelId="{4097EEFB-C2DD-4D21-9D11-8FD42B2DCDD8}" type="sibTrans" cxnId="{238CB49A-A296-4D4C-99F6-98BDDBD4C4C0}">
      <dgm:prSet/>
      <dgm:spPr/>
      <dgm:t>
        <a:bodyPr/>
        <a:lstStyle/>
        <a:p>
          <a:endParaRPr lang="ru-RU"/>
        </a:p>
      </dgm:t>
    </dgm:pt>
    <dgm:pt modelId="{592A2793-06EC-43D8-BDD8-673F1F5444C2}">
      <dgm:prSet custT="1"/>
      <dgm:spPr/>
      <dgm:t>
        <a:bodyPr/>
        <a:lstStyle/>
        <a:p>
          <a:r>
            <a:rPr lang="ru-RU" sz="2000" b="1" dirty="0" smtClean="0"/>
            <a:t>Зароновский, Шапечинский</a:t>
          </a:r>
          <a:endParaRPr lang="ru-RU" sz="2000" b="1" dirty="0"/>
        </a:p>
      </dgm:t>
    </dgm:pt>
    <dgm:pt modelId="{5E035AE0-401E-48CF-9CF6-F1977E6517B5}" type="parTrans" cxnId="{B85DE6E4-D6CA-49A9-B7CB-C93A25165224}">
      <dgm:prSet/>
      <dgm:spPr/>
      <dgm:t>
        <a:bodyPr/>
        <a:lstStyle/>
        <a:p>
          <a:endParaRPr lang="ru-RU"/>
        </a:p>
      </dgm:t>
    </dgm:pt>
    <dgm:pt modelId="{5F75AD5D-0C1B-4380-8DCB-2F4B5F2B63AC}" type="sibTrans" cxnId="{B85DE6E4-D6CA-49A9-B7CB-C93A25165224}">
      <dgm:prSet/>
      <dgm:spPr/>
      <dgm:t>
        <a:bodyPr/>
        <a:lstStyle/>
        <a:p>
          <a:endParaRPr lang="ru-RU"/>
        </a:p>
      </dgm:t>
    </dgm:pt>
    <dgm:pt modelId="{5230904C-5C3A-4505-9DAB-F858B735C350}">
      <dgm:prSet/>
      <dgm:spPr/>
      <dgm:t>
        <a:bodyPr/>
        <a:lstStyle/>
        <a:p>
          <a:r>
            <a:rPr lang="ru-RU" dirty="0" smtClean="0">
              <a:solidFill>
                <a:srgbClr val="FFC000"/>
              </a:solidFill>
            </a:rPr>
            <a:t>от 21 до 30 %</a:t>
          </a:r>
          <a:endParaRPr lang="ru-RU" dirty="0">
            <a:solidFill>
              <a:srgbClr val="FFC000"/>
            </a:solidFill>
          </a:endParaRPr>
        </a:p>
      </dgm:t>
    </dgm:pt>
    <dgm:pt modelId="{2530353D-1387-4B85-B09D-5C1036BD23A2}" type="parTrans" cxnId="{FDB4062F-F93D-4E3D-AA38-6508B50EF7A4}">
      <dgm:prSet/>
      <dgm:spPr/>
      <dgm:t>
        <a:bodyPr/>
        <a:lstStyle/>
        <a:p>
          <a:endParaRPr lang="ru-RU"/>
        </a:p>
      </dgm:t>
    </dgm:pt>
    <dgm:pt modelId="{19A1E835-6848-4A5E-8123-299147B41242}" type="sibTrans" cxnId="{FDB4062F-F93D-4E3D-AA38-6508B50EF7A4}">
      <dgm:prSet/>
      <dgm:spPr/>
      <dgm:t>
        <a:bodyPr/>
        <a:lstStyle/>
        <a:p>
          <a:endParaRPr lang="ru-RU"/>
        </a:p>
      </dgm:t>
    </dgm:pt>
    <dgm:pt modelId="{63176A33-82E8-47AF-935E-41F20DA2C5B3}">
      <dgm:prSet/>
      <dgm:spPr/>
      <dgm:t>
        <a:bodyPr/>
        <a:lstStyle/>
        <a:p>
          <a:r>
            <a:rPr lang="ru-RU" dirty="0" smtClean="0">
              <a:solidFill>
                <a:srgbClr val="FFC000"/>
              </a:solidFill>
            </a:rPr>
            <a:t>от 11 до 20 %</a:t>
          </a:r>
          <a:endParaRPr lang="ru-RU" dirty="0">
            <a:solidFill>
              <a:srgbClr val="FFC000"/>
            </a:solidFill>
          </a:endParaRPr>
        </a:p>
      </dgm:t>
    </dgm:pt>
    <dgm:pt modelId="{5AEBB22F-1CEA-457F-8A38-D4D0AD3D963E}" type="parTrans" cxnId="{C7A189C9-8797-4F30-A54D-AEDDF7A4717C}">
      <dgm:prSet/>
      <dgm:spPr/>
      <dgm:t>
        <a:bodyPr/>
        <a:lstStyle/>
        <a:p>
          <a:endParaRPr lang="ru-RU"/>
        </a:p>
      </dgm:t>
    </dgm:pt>
    <dgm:pt modelId="{B6CCB3AA-CCCE-4A54-8DFE-8B8CACB7035C}" type="sibTrans" cxnId="{C7A189C9-8797-4F30-A54D-AEDDF7A4717C}">
      <dgm:prSet/>
      <dgm:spPr/>
      <dgm:t>
        <a:bodyPr/>
        <a:lstStyle/>
        <a:p>
          <a:endParaRPr lang="ru-RU"/>
        </a:p>
      </dgm:t>
    </dgm:pt>
    <dgm:pt modelId="{1FC5EB6C-AD63-41F0-9CC7-AA7C2395E21F}">
      <dgm:prSet custT="1"/>
      <dgm:spPr/>
      <dgm:t>
        <a:bodyPr/>
        <a:lstStyle/>
        <a:p>
          <a:r>
            <a:rPr lang="ru-RU" sz="2000" b="1" baseline="0" dirty="0" smtClean="0"/>
            <a:t>Вороновский</a:t>
          </a:r>
          <a:r>
            <a:rPr lang="ru-RU" sz="2000" b="1" dirty="0" smtClean="0"/>
            <a:t>, Летчанский, Октябрьский, Туловский</a:t>
          </a:r>
          <a:endParaRPr lang="ru-RU" sz="2000" b="1" dirty="0"/>
        </a:p>
      </dgm:t>
    </dgm:pt>
    <dgm:pt modelId="{0E597CF3-57A6-4C4A-BA90-B0001BA0F762}" type="parTrans" cxnId="{86190AA0-6D83-4656-B253-6EA05205BDC7}">
      <dgm:prSet/>
      <dgm:spPr/>
      <dgm:t>
        <a:bodyPr/>
        <a:lstStyle/>
        <a:p>
          <a:endParaRPr lang="ru-RU"/>
        </a:p>
      </dgm:t>
    </dgm:pt>
    <dgm:pt modelId="{F7E0DBC7-94B0-4761-AA34-385AC4FF164B}" type="sibTrans" cxnId="{86190AA0-6D83-4656-B253-6EA05205BDC7}">
      <dgm:prSet/>
      <dgm:spPr/>
      <dgm:t>
        <a:bodyPr/>
        <a:lstStyle/>
        <a:p>
          <a:endParaRPr lang="ru-RU"/>
        </a:p>
      </dgm:t>
    </dgm:pt>
    <dgm:pt modelId="{94DD4F04-6261-42FB-B60B-70777D3B3C57}">
      <dgm:prSet/>
      <dgm:spPr/>
      <dgm:t>
        <a:bodyPr/>
        <a:lstStyle/>
        <a:p>
          <a:r>
            <a:rPr lang="ru-RU" dirty="0" smtClean="0">
              <a:solidFill>
                <a:srgbClr val="FFC000"/>
              </a:solidFill>
            </a:rPr>
            <a:t>без дотации</a:t>
          </a:r>
          <a:endParaRPr lang="ru-RU" dirty="0">
            <a:solidFill>
              <a:srgbClr val="FFC000"/>
            </a:solidFill>
          </a:endParaRPr>
        </a:p>
      </dgm:t>
    </dgm:pt>
    <dgm:pt modelId="{9E45D568-50E9-4F54-B138-835E48110D32}" type="parTrans" cxnId="{C7D4F95B-ABB7-4518-9EEC-9AE8933ED048}">
      <dgm:prSet/>
      <dgm:spPr/>
      <dgm:t>
        <a:bodyPr/>
        <a:lstStyle/>
        <a:p>
          <a:endParaRPr lang="ru-RU"/>
        </a:p>
      </dgm:t>
    </dgm:pt>
    <dgm:pt modelId="{16969C4F-684D-431D-8741-7BC64144EF97}" type="sibTrans" cxnId="{C7D4F95B-ABB7-4518-9EEC-9AE8933ED048}">
      <dgm:prSet/>
      <dgm:spPr/>
      <dgm:t>
        <a:bodyPr/>
        <a:lstStyle/>
        <a:p>
          <a:endParaRPr lang="ru-RU"/>
        </a:p>
      </dgm:t>
    </dgm:pt>
    <dgm:pt modelId="{AEDA3DEE-E688-4ADB-A404-7B0D8876FF4C}" type="pres">
      <dgm:prSet presAssocID="{44D41B2F-86D4-4F79-B94F-07672D835633}" presName="Name0" presStyleCnt="0">
        <dgm:presLayoutVars>
          <dgm:dir/>
          <dgm:animLvl val="lvl"/>
          <dgm:resizeHandles val="exact"/>
        </dgm:presLayoutVars>
      </dgm:prSet>
      <dgm:spPr/>
      <dgm:t>
        <a:bodyPr/>
        <a:lstStyle/>
        <a:p>
          <a:endParaRPr lang="ru-RU"/>
        </a:p>
      </dgm:t>
    </dgm:pt>
    <dgm:pt modelId="{5040769C-2C7A-47E3-9D61-A99C85D0C0CB}" type="pres">
      <dgm:prSet presAssocID="{94DD4F04-6261-42FB-B60B-70777D3B3C57}" presName="linNode" presStyleCnt="0"/>
      <dgm:spPr/>
    </dgm:pt>
    <dgm:pt modelId="{990A3732-8EDB-4514-A991-93355AC667DE}" type="pres">
      <dgm:prSet presAssocID="{94DD4F04-6261-42FB-B60B-70777D3B3C57}" presName="parentText" presStyleLbl="node1" presStyleIdx="0" presStyleCnt="6">
        <dgm:presLayoutVars>
          <dgm:chMax val="1"/>
          <dgm:bulletEnabled val="1"/>
        </dgm:presLayoutVars>
      </dgm:prSet>
      <dgm:spPr/>
      <dgm:t>
        <a:bodyPr/>
        <a:lstStyle/>
        <a:p>
          <a:endParaRPr lang="ru-RU"/>
        </a:p>
      </dgm:t>
    </dgm:pt>
    <dgm:pt modelId="{AB8A43A4-E2CD-43C9-B306-94A422C13044}" type="pres">
      <dgm:prSet presAssocID="{94DD4F04-6261-42FB-B60B-70777D3B3C57}" presName="descendantText" presStyleLbl="alignAccFollowNode1" presStyleIdx="0" presStyleCnt="6">
        <dgm:presLayoutVars>
          <dgm:bulletEnabled val="1"/>
        </dgm:presLayoutVars>
      </dgm:prSet>
      <dgm:spPr/>
      <dgm:t>
        <a:bodyPr/>
        <a:lstStyle/>
        <a:p>
          <a:endParaRPr lang="ru-RU"/>
        </a:p>
      </dgm:t>
    </dgm:pt>
    <dgm:pt modelId="{29B6912B-386C-43DD-9C98-50A82C9B090D}" type="pres">
      <dgm:prSet presAssocID="{16969C4F-684D-431D-8741-7BC64144EF97}" presName="sp" presStyleCnt="0"/>
      <dgm:spPr/>
    </dgm:pt>
    <dgm:pt modelId="{5FFDB0C6-8424-4680-A097-D494B92EA86D}" type="pres">
      <dgm:prSet presAssocID="{63176A33-82E8-47AF-935E-41F20DA2C5B3}" presName="linNode" presStyleCnt="0"/>
      <dgm:spPr/>
    </dgm:pt>
    <dgm:pt modelId="{DB07B859-D486-4C81-9A36-0BC2BBDF267A}" type="pres">
      <dgm:prSet presAssocID="{63176A33-82E8-47AF-935E-41F20DA2C5B3}" presName="parentText" presStyleLbl="node1" presStyleIdx="1" presStyleCnt="6" custLinFactNeighborX="0" custLinFactNeighborY="633">
        <dgm:presLayoutVars>
          <dgm:chMax val="1"/>
          <dgm:bulletEnabled val="1"/>
        </dgm:presLayoutVars>
      </dgm:prSet>
      <dgm:spPr/>
      <dgm:t>
        <a:bodyPr/>
        <a:lstStyle/>
        <a:p>
          <a:endParaRPr lang="ru-RU"/>
        </a:p>
      </dgm:t>
    </dgm:pt>
    <dgm:pt modelId="{25CB1E34-1424-4EDF-8D28-5915C45BFEB7}" type="pres">
      <dgm:prSet presAssocID="{63176A33-82E8-47AF-935E-41F20DA2C5B3}" presName="descendantText" presStyleLbl="alignAccFollowNode1" presStyleIdx="1" presStyleCnt="6">
        <dgm:presLayoutVars>
          <dgm:bulletEnabled val="1"/>
        </dgm:presLayoutVars>
      </dgm:prSet>
      <dgm:spPr/>
      <dgm:t>
        <a:bodyPr/>
        <a:lstStyle/>
        <a:p>
          <a:endParaRPr lang="ru-RU"/>
        </a:p>
      </dgm:t>
    </dgm:pt>
    <dgm:pt modelId="{7F273CDC-F7F7-40E6-8D0D-972EAA8B608A}" type="pres">
      <dgm:prSet presAssocID="{B6CCB3AA-CCCE-4A54-8DFE-8B8CACB7035C}" presName="sp" presStyleCnt="0"/>
      <dgm:spPr/>
    </dgm:pt>
    <dgm:pt modelId="{4A14FA71-BCEE-40B8-BD49-AA0FB4363DA5}" type="pres">
      <dgm:prSet presAssocID="{5230904C-5C3A-4505-9DAB-F858B735C350}" presName="linNode" presStyleCnt="0"/>
      <dgm:spPr/>
    </dgm:pt>
    <dgm:pt modelId="{608A9A4F-9B28-45E9-8A7D-974A96C20728}" type="pres">
      <dgm:prSet presAssocID="{5230904C-5C3A-4505-9DAB-F858B735C350}" presName="parentText" presStyleLbl="node1" presStyleIdx="2" presStyleCnt="6">
        <dgm:presLayoutVars>
          <dgm:chMax val="1"/>
          <dgm:bulletEnabled val="1"/>
        </dgm:presLayoutVars>
      </dgm:prSet>
      <dgm:spPr/>
      <dgm:t>
        <a:bodyPr/>
        <a:lstStyle/>
        <a:p>
          <a:endParaRPr lang="ru-RU"/>
        </a:p>
      </dgm:t>
    </dgm:pt>
    <dgm:pt modelId="{BEBDA1F2-3468-41CD-B3AD-9BECF53970F8}" type="pres">
      <dgm:prSet presAssocID="{5230904C-5C3A-4505-9DAB-F858B735C350}" presName="descendantText" presStyleLbl="alignAccFollowNode1" presStyleIdx="2" presStyleCnt="6">
        <dgm:presLayoutVars>
          <dgm:bulletEnabled val="1"/>
        </dgm:presLayoutVars>
      </dgm:prSet>
      <dgm:spPr/>
      <dgm:t>
        <a:bodyPr/>
        <a:lstStyle/>
        <a:p>
          <a:endParaRPr lang="ru-RU"/>
        </a:p>
      </dgm:t>
    </dgm:pt>
    <dgm:pt modelId="{2C300476-CDD5-4AF2-9DD4-968681FA2EA6}" type="pres">
      <dgm:prSet presAssocID="{19A1E835-6848-4A5E-8123-299147B41242}" presName="sp" presStyleCnt="0"/>
      <dgm:spPr/>
    </dgm:pt>
    <dgm:pt modelId="{2082D9D1-DE6A-4482-95E6-E39E386F41F1}" type="pres">
      <dgm:prSet presAssocID="{5126ECBF-01AC-4093-8CCF-5B56045B5DD1}" presName="linNode" presStyleCnt="0"/>
      <dgm:spPr/>
    </dgm:pt>
    <dgm:pt modelId="{1ACC5D51-8E73-442B-ABDE-3F899C3443FD}" type="pres">
      <dgm:prSet presAssocID="{5126ECBF-01AC-4093-8CCF-5B56045B5DD1}" presName="parentText" presStyleLbl="node1" presStyleIdx="3" presStyleCnt="6">
        <dgm:presLayoutVars>
          <dgm:chMax val="1"/>
          <dgm:bulletEnabled val="1"/>
        </dgm:presLayoutVars>
      </dgm:prSet>
      <dgm:spPr/>
      <dgm:t>
        <a:bodyPr/>
        <a:lstStyle/>
        <a:p>
          <a:endParaRPr lang="ru-RU"/>
        </a:p>
      </dgm:t>
    </dgm:pt>
    <dgm:pt modelId="{05266B8A-FC71-4549-9565-B7D0781B5ED8}" type="pres">
      <dgm:prSet presAssocID="{5126ECBF-01AC-4093-8CCF-5B56045B5DD1}" presName="descendantText" presStyleLbl="alignAccFollowNode1" presStyleIdx="3" presStyleCnt="6">
        <dgm:presLayoutVars>
          <dgm:bulletEnabled val="1"/>
        </dgm:presLayoutVars>
      </dgm:prSet>
      <dgm:spPr/>
      <dgm:t>
        <a:bodyPr/>
        <a:lstStyle/>
        <a:p>
          <a:endParaRPr lang="ru-RU"/>
        </a:p>
      </dgm:t>
    </dgm:pt>
    <dgm:pt modelId="{E0AB12B9-9609-4971-BAB9-5D8F9AC5882C}" type="pres">
      <dgm:prSet presAssocID="{B816B44F-8AB1-4574-A95A-693641D027D6}" presName="sp" presStyleCnt="0"/>
      <dgm:spPr/>
    </dgm:pt>
    <dgm:pt modelId="{3AA13550-49A6-4FCC-8E44-AB29C249B496}" type="pres">
      <dgm:prSet presAssocID="{C8453554-19BA-4B2D-A9C5-B3B124D76741}" presName="linNode" presStyleCnt="0"/>
      <dgm:spPr/>
    </dgm:pt>
    <dgm:pt modelId="{858FD7EB-FD8D-4F9C-8107-3A55C4C79521}" type="pres">
      <dgm:prSet presAssocID="{C8453554-19BA-4B2D-A9C5-B3B124D76741}" presName="parentText" presStyleLbl="node1" presStyleIdx="4" presStyleCnt="6">
        <dgm:presLayoutVars>
          <dgm:chMax val="1"/>
          <dgm:bulletEnabled val="1"/>
        </dgm:presLayoutVars>
      </dgm:prSet>
      <dgm:spPr/>
      <dgm:t>
        <a:bodyPr/>
        <a:lstStyle/>
        <a:p>
          <a:endParaRPr lang="ru-RU"/>
        </a:p>
      </dgm:t>
    </dgm:pt>
    <dgm:pt modelId="{762148C9-5758-440B-84A9-F3459D089199}" type="pres">
      <dgm:prSet presAssocID="{C8453554-19BA-4B2D-A9C5-B3B124D76741}" presName="descendantText" presStyleLbl="alignAccFollowNode1" presStyleIdx="4" presStyleCnt="6">
        <dgm:presLayoutVars>
          <dgm:bulletEnabled val="1"/>
        </dgm:presLayoutVars>
      </dgm:prSet>
      <dgm:spPr/>
      <dgm:t>
        <a:bodyPr/>
        <a:lstStyle/>
        <a:p>
          <a:endParaRPr lang="ru-RU"/>
        </a:p>
      </dgm:t>
    </dgm:pt>
    <dgm:pt modelId="{DD27279E-BFDD-432D-83CD-E69C694C9604}" type="pres">
      <dgm:prSet presAssocID="{64FC2584-38FA-42D4-B955-2811D6389675}" presName="sp" presStyleCnt="0"/>
      <dgm:spPr/>
    </dgm:pt>
    <dgm:pt modelId="{4DE28281-55B0-4173-A715-79EF0698FBC2}" type="pres">
      <dgm:prSet presAssocID="{668DA1DB-B2A3-4D84-85B9-48F454F2B7C9}" presName="linNode" presStyleCnt="0"/>
      <dgm:spPr/>
    </dgm:pt>
    <dgm:pt modelId="{CEEF4009-8A77-4F44-A459-0C9C63B781CE}" type="pres">
      <dgm:prSet presAssocID="{668DA1DB-B2A3-4D84-85B9-48F454F2B7C9}" presName="parentText" presStyleLbl="node1" presStyleIdx="5" presStyleCnt="6">
        <dgm:presLayoutVars>
          <dgm:chMax val="1"/>
          <dgm:bulletEnabled val="1"/>
        </dgm:presLayoutVars>
      </dgm:prSet>
      <dgm:spPr/>
      <dgm:t>
        <a:bodyPr/>
        <a:lstStyle/>
        <a:p>
          <a:endParaRPr lang="ru-RU"/>
        </a:p>
      </dgm:t>
    </dgm:pt>
    <dgm:pt modelId="{12C2539A-7C53-4E3E-A5CC-2A6932EE8F93}" type="pres">
      <dgm:prSet presAssocID="{668DA1DB-B2A3-4D84-85B9-48F454F2B7C9}" presName="descendantText" presStyleLbl="alignAccFollowNode1" presStyleIdx="5" presStyleCnt="6">
        <dgm:presLayoutVars>
          <dgm:bulletEnabled val="1"/>
        </dgm:presLayoutVars>
      </dgm:prSet>
      <dgm:spPr/>
      <dgm:t>
        <a:bodyPr/>
        <a:lstStyle/>
        <a:p>
          <a:endParaRPr lang="ru-RU"/>
        </a:p>
      </dgm:t>
    </dgm:pt>
  </dgm:ptLst>
  <dgm:cxnLst>
    <dgm:cxn modelId="{5E223DCA-9415-4951-8C11-2BB945E5C0D2}" srcId="{668DA1DB-B2A3-4D84-85B9-48F454F2B7C9}" destId="{7B4616A6-118B-4DF8-A8DD-F61AF028444B}" srcOrd="0" destOrd="0" parTransId="{21971B6B-CC8F-46A2-8C2C-7079D45E2052}" sibTransId="{BD32C677-690B-42E1-BBA3-25D21FFBADA9}"/>
    <dgm:cxn modelId="{8A1D85B4-C8DB-4ED9-B791-63EB51E8402E}" srcId="{5126ECBF-01AC-4093-8CCF-5B56045B5DD1}" destId="{EA83E5D5-B88A-4475-8892-75E72D216F81}" srcOrd="0" destOrd="0" parTransId="{AF94F3D3-ADFA-43EF-8746-C4E94FC90804}" sibTransId="{044D92AF-F59C-4752-9B8E-373C4C77C206}"/>
    <dgm:cxn modelId="{3335B689-D09B-4D39-BEB8-02F5E6A52571}" type="presOf" srcId="{668DA1DB-B2A3-4D84-85B9-48F454F2B7C9}" destId="{CEEF4009-8A77-4F44-A459-0C9C63B781CE}" srcOrd="0" destOrd="0" presId="urn:microsoft.com/office/officeart/2005/8/layout/vList5"/>
    <dgm:cxn modelId="{5A8AE357-4CEC-4979-9064-62A274171C9A}" srcId="{44D41B2F-86D4-4F79-B94F-07672D835633}" destId="{5126ECBF-01AC-4093-8CCF-5B56045B5DD1}" srcOrd="3" destOrd="0" parTransId="{5D537110-B7EE-47A8-8FBF-989667692140}" sibTransId="{B816B44F-8AB1-4574-A95A-693641D027D6}"/>
    <dgm:cxn modelId="{5A682D87-367F-4556-B8AB-19FA02111232}" type="presOf" srcId="{1FC5EB6C-AD63-41F0-9CC7-AA7C2395E21F}" destId="{AB8A43A4-E2CD-43C9-B306-94A422C13044}" srcOrd="0" destOrd="0" presId="urn:microsoft.com/office/officeart/2005/8/layout/vList5"/>
    <dgm:cxn modelId="{C92BAD5D-D252-4625-939B-B99485C60DAD}" srcId="{44D41B2F-86D4-4F79-B94F-07672D835633}" destId="{668DA1DB-B2A3-4D84-85B9-48F454F2B7C9}" srcOrd="5" destOrd="0" parTransId="{FD258EC4-0CCC-4926-8AED-69E3FEF06DA8}" sibTransId="{7BC1D70C-C1D0-4268-9D21-823034A82FE6}"/>
    <dgm:cxn modelId="{C7A189C9-8797-4F30-A54D-AEDDF7A4717C}" srcId="{44D41B2F-86D4-4F79-B94F-07672D835633}" destId="{63176A33-82E8-47AF-935E-41F20DA2C5B3}" srcOrd="1" destOrd="0" parTransId="{5AEBB22F-1CEA-457F-8A38-D4D0AD3D963E}" sibTransId="{B6CCB3AA-CCCE-4A54-8DFE-8B8CACB7035C}"/>
    <dgm:cxn modelId="{CBD953CF-E3C3-4EA4-A07A-890AE3B24687}" type="presOf" srcId="{63176A33-82E8-47AF-935E-41F20DA2C5B3}" destId="{DB07B859-D486-4C81-9A36-0BC2BBDF267A}" srcOrd="0" destOrd="0" presId="urn:microsoft.com/office/officeart/2005/8/layout/vList5"/>
    <dgm:cxn modelId="{D6D6114A-0B51-4BF4-86A6-867377B6747D}" srcId="{C8453554-19BA-4B2D-A9C5-B3B124D76741}" destId="{B72757BB-AF8C-4043-8CAA-4B147849671D}" srcOrd="0" destOrd="0" parTransId="{101F90E9-8695-4575-AB3A-5CA9337D64AB}" sibTransId="{AE6549F4-EFF3-41E1-A727-7EAC93DCC8C4}"/>
    <dgm:cxn modelId="{F57F14B8-5A99-4FCA-BE68-FF5FC7D6A8A4}" type="presOf" srcId="{C8453554-19BA-4B2D-A9C5-B3B124D76741}" destId="{858FD7EB-FD8D-4F9C-8107-3A55C4C79521}" srcOrd="0" destOrd="0" presId="urn:microsoft.com/office/officeart/2005/8/layout/vList5"/>
    <dgm:cxn modelId="{830A1D58-B6E5-46B0-A0C5-6A51DA58C573}" type="presOf" srcId="{B72757BB-AF8C-4043-8CAA-4B147849671D}" destId="{762148C9-5758-440B-84A9-F3459D089199}" srcOrd="0" destOrd="0" presId="urn:microsoft.com/office/officeart/2005/8/layout/vList5"/>
    <dgm:cxn modelId="{2ED0B86A-33C9-42CB-B5B7-F4DF7C0CDB15}" type="presOf" srcId="{7B4616A6-118B-4DF8-A8DD-F61AF028444B}" destId="{12C2539A-7C53-4E3E-A5CC-2A6932EE8F93}" srcOrd="0" destOrd="0" presId="urn:microsoft.com/office/officeart/2005/8/layout/vList5"/>
    <dgm:cxn modelId="{1895E6DC-B8E9-4E5C-B653-015A8F2979AD}" type="presOf" srcId="{5230904C-5C3A-4505-9DAB-F858B735C350}" destId="{608A9A4F-9B28-45E9-8A7D-974A96C20728}" srcOrd="0" destOrd="0" presId="urn:microsoft.com/office/officeart/2005/8/layout/vList5"/>
    <dgm:cxn modelId="{B05EDDCA-A4FF-430A-A774-2B38F82A130E}" type="presOf" srcId="{44D41B2F-86D4-4F79-B94F-07672D835633}" destId="{AEDA3DEE-E688-4ADB-A404-7B0D8876FF4C}" srcOrd="0" destOrd="0" presId="urn:microsoft.com/office/officeart/2005/8/layout/vList5"/>
    <dgm:cxn modelId="{8EDCAE39-E083-4593-A14A-492627D5AFB5}" type="presOf" srcId="{5126ECBF-01AC-4093-8CCF-5B56045B5DD1}" destId="{1ACC5D51-8E73-442B-ABDE-3F899C3443FD}" srcOrd="0" destOrd="0" presId="urn:microsoft.com/office/officeart/2005/8/layout/vList5"/>
    <dgm:cxn modelId="{FDB4062F-F93D-4E3D-AA38-6508B50EF7A4}" srcId="{44D41B2F-86D4-4F79-B94F-07672D835633}" destId="{5230904C-5C3A-4505-9DAB-F858B735C350}" srcOrd="2" destOrd="0" parTransId="{2530353D-1387-4B85-B09D-5C1036BD23A2}" sibTransId="{19A1E835-6848-4A5E-8123-299147B41242}"/>
    <dgm:cxn modelId="{6E1814BA-5AF9-46FB-8EC5-51498465DF16}" type="presOf" srcId="{94DD4F04-6261-42FB-B60B-70777D3B3C57}" destId="{990A3732-8EDB-4514-A991-93355AC667DE}" srcOrd="0" destOrd="0" presId="urn:microsoft.com/office/officeart/2005/8/layout/vList5"/>
    <dgm:cxn modelId="{C7D4F95B-ABB7-4518-9EEC-9AE8933ED048}" srcId="{44D41B2F-86D4-4F79-B94F-07672D835633}" destId="{94DD4F04-6261-42FB-B60B-70777D3B3C57}" srcOrd="0" destOrd="0" parTransId="{9E45D568-50E9-4F54-B138-835E48110D32}" sibTransId="{16969C4F-684D-431D-8741-7BC64144EF97}"/>
    <dgm:cxn modelId="{238CB49A-A296-4D4C-99F6-98BDDBD4C4C0}" srcId="{63176A33-82E8-47AF-935E-41F20DA2C5B3}" destId="{7E1050C4-A196-49B6-B484-A78F298D9485}" srcOrd="0" destOrd="0" parTransId="{B9DFF113-52F9-48B9-80C6-95BA259A8226}" sibTransId="{4097EEFB-C2DD-4D21-9D11-8FD42B2DCDD8}"/>
    <dgm:cxn modelId="{B85DE6E4-D6CA-49A9-B7CB-C93A25165224}" srcId="{5230904C-5C3A-4505-9DAB-F858B735C350}" destId="{592A2793-06EC-43D8-BDD8-673F1F5444C2}" srcOrd="0" destOrd="0" parTransId="{5E035AE0-401E-48CF-9CF6-F1977E6517B5}" sibTransId="{5F75AD5D-0C1B-4380-8DCB-2F4B5F2B63AC}"/>
    <dgm:cxn modelId="{459A7AD6-4313-45BF-88EC-A9E63DB600E2}" srcId="{44D41B2F-86D4-4F79-B94F-07672D835633}" destId="{C8453554-19BA-4B2D-A9C5-B3B124D76741}" srcOrd="4" destOrd="0" parTransId="{288EE517-1988-4E24-ACFB-2042FA894D3B}" sibTransId="{64FC2584-38FA-42D4-B955-2811D6389675}"/>
    <dgm:cxn modelId="{2BE71D61-B1D6-4D40-9DDE-6F6BD1C25DDD}" type="presOf" srcId="{7E1050C4-A196-49B6-B484-A78F298D9485}" destId="{25CB1E34-1424-4EDF-8D28-5915C45BFEB7}" srcOrd="0" destOrd="0" presId="urn:microsoft.com/office/officeart/2005/8/layout/vList5"/>
    <dgm:cxn modelId="{86190AA0-6D83-4656-B253-6EA05205BDC7}" srcId="{94DD4F04-6261-42FB-B60B-70777D3B3C57}" destId="{1FC5EB6C-AD63-41F0-9CC7-AA7C2395E21F}" srcOrd="0" destOrd="0" parTransId="{0E597CF3-57A6-4C4A-BA90-B0001BA0F762}" sibTransId="{F7E0DBC7-94B0-4761-AA34-385AC4FF164B}"/>
    <dgm:cxn modelId="{BF6F2E13-78BC-47EF-9727-3EA2FD619EA7}" type="presOf" srcId="{EA83E5D5-B88A-4475-8892-75E72D216F81}" destId="{05266B8A-FC71-4549-9565-B7D0781B5ED8}" srcOrd="0" destOrd="0" presId="urn:microsoft.com/office/officeart/2005/8/layout/vList5"/>
    <dgm:cxn modelId="{E3740D78-5DB1-451F-BD35-08FE802D5FF6}" type="presOf" srcId="{592A2793-06EC-43D8-BDD8-673F1F5444C2}" destId="{BEBDA1F2-3468-41CD-B3AD-9BECF53970F8}" srcOrd="0" destOrd="0" presId="urn:microsoft.com/office/officeart/2005/8/layout/vList5"/>
    <dgm:cxn modelId="{8CDAF6D8-7236-42C9-9ACA-564884D6645F}" type="presParOf" srcId="{AEDA3DEE-E688-4ADB-A404-7B0D8876FF4C}" destId="{5040769C-2C7A-47E3-9D61-A99C85D0C0CB}" srcOrd="0" destOrd="0" presId="urn:microsoft.com/office/officeart/2005/8/layout/vList5"/>
    <dgm:cxn modelId="{C191A980-3B17-48E2-9197-1F84815DA807}" type="presParOf" srcId="{5040769C-2C7A-47E3-9D61-A99C85D0C0CB}" destId="{990A3732-8EDB-4514-A991-93355AC667DE}" srcOrd="0" destOrd="0" presId="urn:microsoft.com/office/officeart/2005/8/layout/vList5"/>
    <dgm:cxn modelId="{D4C3279F-08C1-442B-BC42-DDAF2739B889}" type="presParOf" srcId="{5040769C-2C7A-47E3-9D61-A99C85D0C0CB}" destId="{AB8A43A4-E2CD-43C9-B306-94A422C13044}" srcOrd="1" destOrd="0" presId="urn:microsoft.com/office/officeart/2005/8/layout/vList5"/>
    <dgm:cxn modelId="{D83FA64C-8CBA-4839-92BA-AD2BA3586152}" type="presParOf" srcId="{AEDA3DEE-E688-4ADB-A404-7B0D8876FF4C}" destId="{29B6912B-386C-43DD-9C98-50A82C9B090D}" srcOrd="1" destOrd="0" presId="urn:microsoft.com/office/officeart/2005/8/layout/vList5"/>
    <dgm:cxn modelId="{6B77F753-46A0-415F-B8EA-BD23909E8830}" type="presParOf" srcId="{AEDA3DEE-E688-4ADB-A404-7B0D8876FF4C}" destId="{5FFDB0C6-8424-4680-A097-D494B92EA86D}" srcOrd="2" destOrd="0" presId="urn:microsoft.com/office/officeart/2005/8/layout/vList5"/>
    <dgm:cxn modelId="{B02FA7F3-A8C4-43E6-99A5-F1D02C8EA1A5}" type="presParOf" srcId="{5FFDB0C6-8424-4680-A097-D494B92EA86D}" destId="{DB07B859-D486-4C81-9A36-0BC2BBDF267A}" srcOrd="0" destOrd="0" presId="urn:microsoft.com/office/officeart/2005/8/layout/vList5"/>
    <dgm:cxn modelId="{9CFC5652-43BF-449F-AFAE-BA9D5A091346}" type="presParOf" srcId="{5FFDB0C6-8424-4680-A097-D494B92EA86D}" destId="{25CB1E34-1424-4EDF-8D28-5915C45BFEB7}" srcOrd="1" destOrd="0" presId="urn:microsoft.com/office/officeart/2005/8/layout/vList5"/>
    <dgm:cxn modelId="{C6DA649A-1C39-4A27-9BCE-9A4F1AD08F4F}" type="presParOf" srcId="{AEDA3DEE-E688-4ADB-A404-7B0D8876FF4C}" destId="{7F273CDC-F7F7-40E6-8D0D-972EAA8B608A}" srcOrd="3" destOrd="0" presId="urn:microsoft.com/office/officeart/2005/8/layout/vList5"/>
    <dgm:cxn modelId="{DD79CD39-5D25-4BDA-B0B0-4732C2639DF6}" type="presParOf" srcId="{AEDA3DEE-E688-4ADB-A404-7B0D8876FF4C}" destId="{4A14FA71-BCEE-40B8-BD49-AA0FB4363DA5}" srcOrd="4" destOrd="0" presId="urn:microsoft.com/office/officeart/2005/8/layout/vList5"/>
    <dgm:cxn modelId="{4D01AD67-D213-4AE6-8B70-99499D61BC64}" type="presParOf" srcId="{4A14FA71-BCEE-40B8-BD49-AA0FB4363DA5}" destId="{608A9A4F-9B28-45E9-8A7D-974A96C20728}" srcOrd="0" destOrd="0" presId="urn:microsoft.com/office/officeart/2005/8/layout/vList5"/>
    <dgm:cxn modelId="{61B217B5-A062-4840-AE29-ABF2B7FD8079}" type="presParOf" srcId="{4A14FA71-BCEE-40B8-BD49-AA0FB4363DA5}" destId="{BEBDA1F2-3468-41CD-B3AD-9BECF53970F8}" srcOrd="1" destOrd="0" presId="urn:microsoft.com/office/officeart/2005/8/layout/vList5"/>
    <dgm:cxn modelId="{52D964E6-69F3-4D57-9423-165C94E1FCFB}" type="presParOf" srcId="{AEDA3DEE-E688-4ADB-A404-7B0D8876FF4C}" destId="{2C300476-CDD5-4AF2-9DD4-968681FA2EA6}" srcOrd="5" destOrd="0" presId="urn:microsoft.com/office/officeart/2005/8/layout/vList5"/>
    <dgm:cxn modelId="{CBA21EC8-1C63-46EC-888F-034E0478FA56}" type="presParOf" srcId="{AEDA3DEE-E688-4ADB-A404-7B0D8876FF4C}" destId="{2082D9D1-DE6A-4482-95E6-E39E386F41F1}" srcOrd="6" destOrd="0" presId="urn:microsoft.com/office/officeart/2005/8/layout/vList5"/>
    <dgm:cxn modelId="{6BAB7230-6CED-4CD7-8125-5495F094A9A1}" type="presParOf" srcId="{2082D9D1-DE6A-4482-95E6-E39E386F41F1}" destId="{1ACC5D51-8E73-442B-ABDE-3F899C3443FD}" srcOrd="0" destOrd="0" presId="urn:microsoft.com/office/officeart/2005/8/layout/vList5"/>
    <dgm:cxn modelId="{EF38357D-DDB5-4D0A-9BFD-0FE5C6C42CC3}" type="presParOf" srcId="{2082D9D1-DE6A-4482-95E6-E39E386F41F1}" destId="{05266B8A-FC71-4549-9565-B7D0781B5ED8}" srcOrd="1" destOrd="0" presId="urn:microsoft.com/office/officeart/2005/8/layout/vList5"/>
    <dgm:cxn modelId="{6264BA12-5E1D-4E8D-B026-61A68ADCBC4E}" type="presParOf" srcId="{AEDA3DEE-E688-4ADB-A404-7B0D8876FF4C}" destId="{E0AB12B9-9609-4971-BAB9-5D8F9AC5882C}" srcOrd="7" destOrd="0" presId="urn:microsoft.com/office/officeart/2005/8/layout/vList5"/>
    <dgm:cxn modelId="{E6A8BF01-F56B-476B-8640-5BCA0223D3F8}" type="presParOf" srcId="{AEDA3DEE-E688-4ADB-A404-7B0D8876FF4C}" destId="{3AA13550-49A6-4FCC-8E44-AB29C249B496}" srcOrd="8" destOrd="0" presId="urn:microsoft.com/office/officeart/2005/8/layout/vList5"/>
    <dgm:cxn modelId="{7108AFD7-EEDB-4F6B-A724-FE8F5372636C}" type="presParOf" srcId="{3AA13550-49A6-4FCC-8E44-AB29C249B496}" destId="{858FD7EB-FD8D-4F9C-8107-3A55C4C79521}" srcOrd="0" destOrd="0" presId="urn:microsoft.com/office/officeart/2005/8/layout/vList5"/>
    <dgm:cxn modelId="{F7D1BC8C-830A-4645-9FB8-180EF3F84A92}" type="presParOf" srcId="{3AA13550-49A6-4FCC-8E44-AB29C249B496}" destId="{762148C9-5758-440B-84A9-F3459D089199}" srcOrd="1" destOrd="0" presId="urn:microsoft.com/office/officeart/2005/8/layout/vList5"/>
    <dgm:cxn modelId="{4737E672-479E-4159-8C02-86388E6A5FD6}" type="presParOf" srcId="{AEDA3DEE-E688-4ADB-A404-7B0D8876FF4C}" destId="{DD27279E-BFDD-432D-83CD-E69C694C9604}" srcOrd="9" destOrd="0" presId="urn:microsoft.com/office/officeart/2005/8/layout/vList5"/>
    <dgm:cxn modelId="{7033D2EF-E89E-4CA1-94C2-5B49DF29A0BB}" type="presParOf" srcId="{AEDA3DEE-E688-4ADB-A404-7B0D8876FF4C}" destId="{4DE28281-55B0-4173-A715-79EF0698FBC2}" srcOrd="10" destOrd="0" presId="urn:microsoft.com/office/officeart/2005/8/layout/vList5"/>
    <dgm:cxn modelId="{2867C9DA-8ADC-4A1F-9D7A-D7E4B353CA1C}" type="presParOf" srcId="{4DE28281-55B0-4173-A715-79EF0698FBC2}" destId="{CEEF4009-8A77-4F44-A459-0C9C63B781CE}" srcOrd="0" destOrd="0" presId="urn:microsoft.com/office/officeart/2005/8/layout/vList5"/>
    <dgm:cxn modelId="{2E7CC0A0-08AA-48E8-B513-EE1063120057}" type="presParOf" srcId="{4DE28281-55B0-4173-A715-79EF0698FBC2}" destId="{12C2539A-7C53-4E3E-A5CC-2A6932EE8F9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66DF657-24E4-487A-8143-3F7E9CD2BA4B}"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ru-RU"/>
        </a:p>
      </dgm:t>
    </dgm:pt>
    <dgm:pt modelId="{E01EF603-0720-42CA-9ECF-AFF20C4ABE30}">
      <dgm:prSet phldrT="[Текст]">
        <dgm:style>
          <a:lnRef idx="3">
            <a:schemeClr val="lt1"/>
          </a:lnRef>
          <a:fillRef idx="1">
            <a:schemeClr val="accent6"/>
          </a:fillRef>
          <a:effectRef idx="1">
            <a:schemeClr val="accent6"/>
          </a:effectRef>
          <a:fontRef idx="minor">
            <a:schemeClr val="lt1"/>
          </a:fontRef>
        </dgm:style>
      </dgm:prSet>
      <dgm:spPr/>
      <dgm:t>
        <a:bodyPr/>
        <a:lstStyle/>
        <a:p>
          <a:r>
            <a:rPr lang="ru-RU" dirty="0" smtClean="0">
              <a:solidFill>
                <a:schemeClr val="tx1"/>
              </a:solidFill>
            </a:rPr>
            <a:t>Государственные программы – 28 313,0 тыс. рублей (79,1% расходов бюджета)</a:t>
          </a:r>
          <a:endParaRPr lang="ru-RU" dirty="0">
            <a:solidFill>
              <a:schemeClr val="tx1"/>
            </a:solidFill>
          </a:endParaRPr>
        </a:p>
      </dgm:t>
    </dgm:pt>
    <dgm:pt modelId="{4EBC7B34-1A15-40EE-BE0F-A6C81671C348}" type="parTrans" cxnId="{D2F30F9F-42C4-4109-84B0-5C4DC79142D4}">
      <dgm:prSet/>
      <dgm:spPr/>
      <dgm:t>
        <a:bodyPr/>
        <a:lstStyle/>
        <a:p>
          <a:endParaRPr lang="ru-RU"/>
        </a:p>
      </dgm:t>
    </dgm:pt>
    <dgm:pt modelId="{BCEBCAF6-9717-4B0E-8489-105DCE359FD2}" type="sibTrans" cxnId="{D2F30F9F-42C4-4109-84B0-5C4DC79142D4}">
      <dgm:prSet/>
      <dgm:spPr/>
      <dgm:t>
        <a:bodyPr/>
        <a:lstStyle/>
        <a:p>
          <a:endParaRPr lang="ru-RU"/>
        </a:p>
      </dgm:t>
    </dgm:pt>
    <dgm:pt modelId="{6703443D-CD40-4B5B-90EB-F46C4DD542F6}">
      <dgm:prSet phldrT="[Текст]">
        <dgm:style>
          <a:lnRef idx="1">
            <a:schemeClr val="accent5"/>
          </a:lnRef>
          <a:fillRef idx="3">
            <a:schemeClr val="accent5"/>
          </a:fillRef>
          <a:effectRef idx="2">
            <a:schemeClr val="accent5"/>
          </a:effectRef>
          <a:fontRef idx="minor">
            <a:schemeClr val="lt1"/>
          </a:fontRef>
        </dgm:style>
      </dgm:prSet>
      <dgm:spPr/>
      <dgm:t>
        <a:bodyPr/>
        <a:lstStyle/>
        <a:p>
          <a:r>
            <a:rPr lang="ru-RU" dirty="0" smtClean="0">
              <a:solidFill>
                <a:schemeClr val="tx1"/>
              </a:solidFill>
            </a:rPr>
            <a:t>Государственная программа «Культура Беларуси» на 2016-2020 годы, 1 939,5 тыс. руб.</a:t>
          </a:r>
          <a:endParaRPr lang="ru-RU" dirty="0">
            <a:solidFill>
              <a:schemeClr val="tx1"/>
            </a:solidFill>
          </a:endParaRPr>
        </a:p>
      </dgm:t>
    </dgm:pt>
    <dgm:pt modelId="{FF9F421F-DA6B-4A23-A972-70AF7ECA0114}" type="parTrans" cxnId="{CCCEC396-19B9-4BEA-8FC4-A5A785182E0B}">
      <dgm:prSet/>
      <dgm:spPr/>
      <dgm:t>
        <a:bodyPr/>
        <a:lstStyle/>
        <a:p>
          <a:endParaRPr lang="ru-RU"/>
        </a:p>
      </dgm:t>
    </dgm:pt>
    <dgm:pt modelId="{7ECEA1F1-009B-431A-A5CF-E8A59B525119}" type="sibTrans" cxnId="{CCCEC396-19B9-4BEA-8FC4-A5A785182E0B}">
      <dgm:prSet/>
      <dgm:spPr/>
      <dgm:t>
        <a:bodyPr/>
        <a:lstStyle/>
        <a:p>
          <a:endParaRPr lang="ru-RU"/>
        </a:p>
      </dgm:t>
    </dgm:pt>
    <dgm:pt modelId="{8C16E25C-FA35-449D-89CC-982C981A770D}">
      <dgm:prSet>
        <dgm:style>
          <a:lnRef idx="1">
            <a:schemeClr val="accent5"/>
          </a:lnRef>
          <a:fillRef idx="3">
            <a:schemeClr val="accent5"/>
          </a:fillRef>
          <a:effectRef idx="2">
            <a:schemeClr val="accent5"/>
          </a:effectRef>
          <a:fontRef idx="minor">
            <a:schemeClr val="lt1"/>
          </a:fontRef>
        </dgm:style>
      </dgm:prSet>
      <dgm:spPr/>
      <dgm:t>
        <a:bodyPr/>
        <a:lstStyle/>
        <a:p>
          <a:r>
            <a:rPr lang="ru-RU" dirty="0" smtClean="0">
              <a:solidFill>
                <a:schemeClr val="tx1"/>
              </a:solidFill>
            </a:rPr>
            <a:t>Государственная программа о социальной защите и содействии занятости населения на 2016-2020 годы, 1 041,8 тыс. руб</a:t>
          </a:r>
          <a:r>
            <a:rPr lang="ru-RU" dirty="0" smtClean="0"/>
            <a:t>.</a:t>
          </a:r>
          <a:endParaRPr lang="ru-RU" dirty="0"/>
        </a:p>
      </dgm:t>
    </dgm:pt>
    <dgm:pt modelId="{4EC2F1C8-F522-4338-A310-47AF5A4AFD76}" type="parTrans" cxnId="{93FDDAF5-AF78-4956-84D6-12E299FB1522}">
      <dgm:prSet/>
      <dgm:spPr/>
      <dgm:t>
        <a:bodyPr/>
        <a:lstStyle/>
        <a:p>
          <a:endParaRPr lang="ru-RU"/>
        </a:p>
      </dgm:t>
    </dgm:pt>
    <dgm:pt modelId="{4FB317AC-C169-442B-9014-F5B3845AE645}" type="sibTrans" cxnId="{93FDDAF5-AF78-4956-84D6-12E299FB1522}">
      <dgm:prSet/>
      <dgm:spPr/>
      <dgm:t>
        <a:bodyPr/>
        <a:lstStyle/>
        <a:p>
          <a:endParaRPr lang="ru-RU"/>
        </a:p>
      </dgm:t>
    </dgm:pt>
    <dgm:pt modelId="{47188214-33E9-4056-8083-B7EB6E02D3A4}">
      <dgm:prSet>
        <dgm:style>
          <a:lnRef idx="1">
            <a:schemeClr val="accent5"/>
          </a:lnRef>
          <a:fillRef idx="3">
            <a:schemeClr val="accent5"/>
          </a:fillRef>
          <a:effectRef idx="2">
            <a:schemeClr val="accent5"/>
          </a:effectRef>
          <a:fontRef idx="minor">
            <a:schemeClr val="lt1"/>
          </a:fontRef>
        </dgm:style>
      </dgm:prSet>
      <dgm:spPr/>
      <dgm:t>
        <a:bodyPr/>
        <a:lstStyle/>
        <a:p>
          <a:r>
            <a:rPr lang="ru-RU" dirty="0" smtClean="0">
              <a:solidFill>
                <a:schemeClr val="tx1"/>
              </a:solidFill>
            </a:rPr>
            <a:t>Государственная программа о социальной защите и содействии занятости населения на 2016-2020 годы, 1 041,8 тыс. руб.</a:t>
          </a:r>
          <a:endParaRPr lang="ru-RU" dirty="0">
            <a:solidFill>
              <a:schemeClr val="tx1"/>
            </a:solidFill>
          </a:endParaRPr>
        </a:p>
      </dgm:t>
    </dgm:pt>
    <dgm:pt modelId="{7C70A409-3702-49E7-8E48-085EFA27C449}" type="parTrans" cxnId="{D58EF374-301C-4813-B816-27A2607D5C54}">
      <dgm:prSet/>
      <dgm:spPr/>
      <dgm:t>
        <a:bodyPr/>
        <a:lstStyle/>
        <a:p>
          <a:endParaRPr lang="ru-RU"/>
        </a:p>
      </dgm:t>
    </dgm:pt>
    <dgm:pt modelId="{25CECED6-8C68-4247-B9CB-DF25457E7609}" type="sibTrans" cxnId="{D58EF374-301C-4813-B816-27A2607D5C54}">
      <dgm:prSet/>
      <dgm:spPr/>
      <dgm:t>
        <a:bodyPr/>
        <a:lstStyle/>
        <a:p>
          <a:endParaRPr lang="ru-RU"/>
        </a:p>
      </dgm:t>
    </dgm:pt>
    <dgm:pt modelId="{AE532950-714C-4C4A-94D0-3E80B4A9F8EF}">
      <dgm:prSet>
        <dgm:style>
          <a:lnRef idx="1">
            <a:schemeClr val="accent5"/>
          </a:lnRef>
          <a:fillRef idx="3">
            <a:schemeClr val="accent5"/>
          </a:fillRef>
          <a:effectRef idx="2">
            <a:schemeClr val="accent5"/>
          </a:effectRef>
          <a:fontRef idx="minor">
            <a:schemeClr val="lt1"/>
          </a:fontRef>
        </dgm:style>
      </dgm:prSet>
      <dgm:spPr/>
      <dgm:t>
        <a:bodyPr/>
        <a:lstStyle/>
        <a:p>
          <a:r>
            <a:rPr lang="ru-RU" dirty="0" smtClean="0">
              <a:solidFill>
                <a:schemeClr val="tx1"/>
              </a:solidFill>
            </a:rPr>
            <a:t>Государственная программа «Образование и молодежная политика» на 2016-2020 годы, 19 391,9 тыс. руб.</a:t>
          </a:r>
          <a:endParaRPr lang="ru-RU" dirty="0">
            <a:solidFill>
              <a:schemeClr val="tx1"/>
            </a:solidFill>
          </a:endParaRPr>
        </a:p>
      </dgm:t>
    </dgm:pt>
    <dgm:pt modelId="{21607A3E-C13A-45D2-8115-91BCCDF89244}" type="parTrans" cxnId="{82201A78-7089-4E99-A563-21B129E5AA14}">
      <dgm:prSet/>
      <dgm:spPr/>
      <dgm:t>
        <a:bodyPr/>
        <a:lstStyle/>
        <a:p>
          <a:endParaRPr lang="ru-RU"/>
        </a:p>
      </dgm:t>
    </dgm:pt>
    <dgm:pt modelId="{4B9E000F-0255-4F25-A9E6-AC342066F7CC}" type="sibTrans" cxnId="{82201A78-7089-4E99-A563-21B129E5AA14}">
      <dgm:prSet/>
      <dgm:spPr/>
      <dgm:t>
        <a:bodyPr/>
        <a:lstStyle/>
        <a:p>
          <a:endParaRPr lang="ru-RU"/>
        </a:p>
      </dgm:t>
    </dgm:pt>
    <dgm:pt modelId="{5B2D3386-FF68-4D1B-82A5-DFAEDDF5C57D}">
      <dgm:prSet>
        <dgm:style>
          <a:lnRef idx="1">
            <a:schemeClr val="accent5"/>
          </a:lnRef>
          <a:fillRef idx="3">
            <a:schemeClr val="accent5"/>
          </a:fillRef>
          <a:effectRef idx="2">
            <a:schemeClr val="accent5"/>
          </a:effectRef>
          <a:fontRef idx="minor">
            <a:schemeClr val="lt1"/>
          </a:fontRef>
        </dgm:style>
      </dgm:prSet>
      <dgm:spPr/>
      <dgm:t>
        <a:bodyPr/>
        <a:lstStyle/>
        <a:p>
          <a:r>
            <a:rPr lang="ru-RU" dirty="0" smtClean="0">
              <a:solidFill>
                <a:schemeClr val="tx1"/>
              </a:solidFill>
            </a:rPr>
            <a:t>Государственная программа «Здоровье народа и демографическая безопасность Республики Беларусь» на 2016-2020 годы, 16,7 тыс. руб.</a:t>
          </a:r>
        </a:p>
      </dgm:t>
    </dgm:pt>
    <dgm:pt modelId="{D31968D9-8BB6-42AF-9A69-E2064520911C}" type="parTrans" cxnId="{46739171-9A5D-4E21-BCA0-9B837E38B04C}">
      <dgm:prSet/>
      <dgm:spPr/>
      <dgm:t>
        <a:bodyPr/>
        <a:lstStyle/>
        <a:p>
          <a:endParaRPr lang="ru-RU"/>
        </a:p>
      </dgm:t>
    </dgm:pt>
    <dgm:pt modelId="{E55C82C4-C478-4AF7-BFE1-B8992B88B6A4}" type="sibTrans" cxnId="{46739171-9A5D-4E21-BCA0-9B837E38B04C}">
      <dgm:prSet/>
      <dgm:spPr/>
      <dgm:t>
        <a:bodyPr/>
        <a:lstStyle/>
        <a:p>
          <a:endParaRPr lang="ru-RU"/>
        </a:p>
      </dgm:t>
    </dgm:pt>
    <dgm:pt modelId="{7F58FC2D-72CA-4DA0-B1B9-5A30517C7124}">
      <dgm:prSet>
        <dgm:style>
          <a:lnRef idx="1">
            <a:schemeClr val="accent5"/>
          </a:lnRef>
          <a:fillRef idx="3">
            <a:schemeClr val="accent5"/>
          </a:fillRef>
          <a:effectRef idx="2">
            <a:schemeClr val="accent5"/>
          </a:effectRef>
          <a:fontRef idx="minor">
            <a:schemeClr val="lt1"/>
          </a:fontRef>
        </dgm:style>
      </dgm:prSet>
      <dgm:spPr/>
      <dgm:t>
        <a:bodyPr/>
        <a:lstStyle/>
        <a:p>
          <a:r>
            <a:rPr lang="ru-RU" dirty="0" smtClean="0">
              <a:solidFill>
                <a:schemeClr val="tx1"/>
              </a:solidFill>
            </a:rPr>
            <a:t>Государственная программа «Охрана окружающей среды и устойчивое использование природных ресурсов» на 2016-2020 годы, 41,0 тыс. руб</a:t>
          </a:r>
          <a:r>
            <a:rPr lang="ru-RU" dirty="0" smtClean="0"/>
            <a:t>.</a:t>
          </a:r>
          <a:endParaRPr lang="ru-RU" dirty="0"/>
        </a:p>
      </dgm:t>
    </dgm:pt>
    <dgm:pt modelId="{FA94A7C6-E762-4274-992F-7024FAEBC2E8}" type="parTrans" cxnId="{C6F791D8-D7D9-4B84-894F-64AB87EFD6A0}">
      <dgm:prSet/>
      <dgm:spPr/>
      <dgm:t>
        <a:bodyPr/>
        <a:lstStyle/>
        <a:p>
          <a:endParaRPr lang="ru-RU"/>
        </a:p>
      </dgm:t>
    </dgm:pt>
    <dgm:pt modelId="{E4468163-FE2D-4AC2-8C7B-E37E1E3FF2B8}" type="sibTrans" cxnId="{C6F791D8-D7D9-4B84-894F-64AB87EFD6A0}">
      <dgm:prSet/>
      <dgm:spPr/>
      <dgm:t>
        <a:bodyPr/>
        <a:lstStyle/>
        <a:p>
          <a:endParaRPr lang="ru-RU"/>
        </a:p>
      </dgm:t>
    </dgm:pt>
    <dgm:pt modelId="{F1312EED-CAAF-4283-B259-92710885ACCA}">
      <dgm:prSet phldrT="[Текст]">
        <dgm:style>
          <a:lnRef idx="1">
            <a:schemeClr val="accent5"/>
          </a:lnRef>
          <a:fillRef idx="3">
            <a:schemeClr val="accent5"/>
          </a:fillRef>
          <a:effectRef idx="2">
            <a:schemeClr val="accent5"/>
          </a:effectRef>
          <a:fontRef idx="minor">
            <a:schemeClr val="lt1"/>
          </a:fontRef>
        </dgm:style>
      </dgm:prSet>
      <dgm:spPr/>
      <dgm:t>
        <a:bodyPr/>
        <a:lstStyle/>
        <a:p>
          <a:r>
            <a:rPr lang="ru-RU" dirty="0" smtClean="0">
              <a:solidFill>
                <a:schemeClr val="tx1"/>
              </a:solidFill>
            </a:rPr>
            <a:t>Государственная программа развития физической культуры и спорта в Республике Беларусь на 2016-2020 годы, 261,5 тыс. руб</a:t>
          </a:r>
          <a:r>
            <a:rPr lang="ru-RU" dirty="0" smtClean="0"/>
            <a:t>.</a:t>
          </a:r>
          <a:endParaRPr lang="ru-RU" dirty="0"/>
        </a:p>
      </dgm:t>
    </dgm:pt>
    <dgm:pt modelId="{A911322B-A9EF-48A1-BE7E-14180ABD2450}" type="parTrans" cxnId="{B33131FD-B8EF-4BAA-B8AD-EAAC88713098}">
      <dgm:prSet/>
      <dgm:spPr/>
      <dgm:t>
        <a:bodyPr/>
        <a:lstStyle/>
        <a:p>
          <a:endParaRPr lang="ru-RU"/>
        </a:p>
      </dgm:t>
    </dgm:pt>
    <dgm:pt modelId="{9FF703FA-A4BC-41C6-92F8-FF202B9CD321}" type="sibTrans" cxnId="{B33131FD-B8EF-4BAA-B8AD-EAAC88713098}">
      <dgm:prSet/>
      <dgm:spPr/>
      <dgm:t>
        <a:bodyPr/>
        <a:lstStyle/>
        <a:p>
          <a:endParaRPr lang="ru-RU"/>
        </a:p>
      </dgm:t>
    </dgm:pt>
    <dgm:pt modelId="{F4156E5B-A210-4528-B8CB-3D5C2F4B62FB}">
      <dgm:prSet phldrT="[Текст]">
        <dgm:style>
          <a:lnRef idx="1">
            <a:schemeClr val="accent5"/>
          </a:lnRef>
          <a:fillRef idx="3">
            <a:schemeClr val="accent5"/>
          </a:fillRef>
          <a:effectRef idx="2">
            <a:schemeClr val="accent5"/>
          </a:effectRef>
          <a:fontRef idx="minor">
            <a:schemeClr val="lt1"/>
          </a:fontRef>
        </dgm:style>
      </dgm:prSet>
      <dgm:spPr/>
      <dgm:t>
        <a:bodyPr/>
        <a:lstStyle/>
        <a:p>
          <a:r>
            <a:rPr lang="ru-RU" dirty="0" smtClean="0">
              <a:solidFill>
                <a:schemeClr val="tx1"/>
              </a:solidFill>
            </a:rPr>
            <a:t>Государственная программа «Комфортное жилье и благоприятная среда» на 2016-2020 годы, 3 773,9 тыс. руб.</a:t>
          </a:r>
          <a:endParaRPr lang="ru-RU" dirty="0">
            <a:solidFill>
              <a:schemeClr val="tx1"/>
            </a:solidFill>
          </a:endParaRPr>
        </a:p>
      </dgm:t>
    </dgm:pt>
    <dgm:pt modelId="{155758B8-2C30-4962-A983-2AA1C820C30C}" type="parTrans" cxnId="{3194739C-6B98-4FE2-A673-780E6B25E8B5}">
      <dgm:prSet/>
      <dgm:spPr/>
      <dgm:t>
        <a:bodyPr/>
        <a:lstStyle/>
        <a:p>
          <a:endParaRPr lang="ru-RU"/>
        </a:p>
      </dgm:t>
    </dgm:pt>
    <dgm:pt modelId="{94B5A769-6254-4444-BAC4-D27FD53E3EE9}" type="sibTrans" cxnId="{3194739C-6B98-4FE2-A673-780E6B25E8B5}">
      <dgm:prSet/>
      <dgm:spPr/>
      <dgm:t>
        <a:bodyPr/>
        <a:lstStyle/>
        <a:p>
          <a:endParaRPr lang="ru-RU"/>
        </a:p>
      </dgm:t>
    </dgm:pt>
    <dgm:pt modelId="{26601C24-E2DA-43AC-BD6F-5530CC6B38C8}">
      <dgm:prSet phldrT="[Текст]">
        <dgm:style>
          <a:lnRef idx="1">
            <a:schemeClr val="accent5"/>
          </a:lnRef>
          <a:fillRef idx="3">
            <a:schemeClr val="accent5"/>
          </a:fillRef>
          <a:effectRef idx="2">
            <a:schemeClr val="accent5"/>
          </a:effectRef>
          <a:fontRef idx="minor">
            <a:schemeClr val="lt1"/>
          </a:fontRef>
        </dgm:style>
      </dgm:prSet>
      <dgm:spPr/>
      <dgm:t>
        <a:bodyPr/>
        <a:lstStyle/>
        <a:p>
          <a:r>
            <a:rPr lang="ru-RU" dirty="0" smtClean="0">
              <a:solidFill>
                <a:schemeClr val="tx1"/>
              </a:solidFill>
            </a:rPr>
            <a:t>Государственная программа «Строительство жилья» на 2016-2020 годы, 15,0 тыс. руб.</a:t>
          </a:r>
          <a:endParaRPr lang="ru-RU" dirty="0">
            <a:solidFill>
              <a:schemeClr val="tx1"/>
            </a:solidFill>
          </a:endParaRPr>
        </a:p>
      </dgm:t>
    </dgm:pt>
    <dgm:pt modelId="{C35ECD8F-D596-4FCF-B254-DB3DBC249E05}" type="parTrans" cxnId="{BF24EFC0-B283-4B74-9C84-A0B662A4B017}">
      <dgm:prSet/>
      <dgm:spPr/>
      <dgm:t>
        <a:bodyPr/>
        <a:lstStyle/>
        <a:p>
          <a:endParaRPr lang="ru-RU"/>
        </a:p>
      </dgm:t>
    </dgm:pt>
    <dgm:pt modelId="{AE7BBB8E-2525-4780-9667-9CF4669881F0}" type="sibTrans" cxnId="{BF24EFC0-B283-4B74-9C84-A0B662A4B017}">
      <dgm:prSet/>
      <dgm:spPr/>
      <dgm:t>
        <a:bodyPr/>
        <a:lstStyle/>
        <a:p>
          <a:endParaRPr lang="ru-RU"/>
        </a:p>
      </dgm:t>
    </dgm:pt>
    <dgm:pt modelId="{41ECAB79-6A4E-4E51-9B60-C0EC4D797C1A}">
      <dgm:prSet phldrT="[Текст]">
        <dgm:style>
          <a:lnRef idx="1">
            <a:schemeClr val="accent5"/>
          </a:lnRef>
          <a:fillRef idx="3">
            <a:schemeClr val="accent5"/>
          </a:fillRef>
          <a:effectRef idx="2">
            <a:schemeClr val="accent5"/>
          </a:effectRef>
          <a:fontRef idx="minor">
            <a:schemeClr val="lt1"/>
          </a:fontRef>
        </dgm:style>
      </dgm:prSet>
      <dgm:spPr/>
      <dgm:t>
        <a:bodyPr/>
        <a:lstStyle/>
        <a:p>
          <a:r>
            <a:rPr lang="ru-RU" dirty="0" smtClean="0">
              <a:solidFill>
                <a:schemeClr val="tx1"/>
              </a:solidFill>
            </a:rPr>
            <a:t>Государственная программа на 2015-2020 годы по увековечиванию погибших при защите Отечества и сохранению памяти о жертвах войн</a:t>
          </a:r>
          <a:endParaRPr lang="ru-RU" dirty="0">
            <a:solidFill>
              <a:schemeClr val="tx1"/>
            </a:solidFill>
          </a:endParaRPr>
        </a:p>
      </dgm:t>
    </dgm:pt>
    <dgm:pt modelId="{6FB83B01-02D2-4EB0-96CD-603AC17102B4}" type="parTrans" cxnId="{CF1DB694-AC48-4A8B-9A1E-D0D7E2DE1CE4}">
      <dgm:prSet/>
      <dgm:spPr/>
      <dgm:t>
        <a:bodyPr/>
        <a:lstStyle/>
        <a:p>
          <a:endParaRPr lang="ru-RU"/>
        </a:p>
      </dgm:t>
    </dgm:pt>
    <dgm:pt modelId="{BC26AE95-ABB9-46EA-AC9C-EDE1A827D540}" type="sibTrans" cxnId="{CF1DB694-AC48-4A8B-9A1E-D0D7E2DE1CE4}">
      <dgm:prSet/>
      <dgm:spPr/>
      <dgm:t>
        <a:bodyPr/>
        <a:lstStyle/>
        <a:p>
          <a:endParaRPr lang="ru-RU"/>
        </a:p>
      </dgm:t>
    </dgm:pt>
    <dgm:pt modelId="{E5E4F5A5-6D9C-4CC9-8927-4568ECDF2940}" type="pres">
      <dgm:prSet presAssocID="{A66DF657-24E4-487A-8143-3F7E9CD2BA4B}" presName="cycle" presStyleCnt="0">
        <dgm:presLayoutVars>
          <dgm:chMax val="1"/>
          <dgm:dir/>
          <dgm:animLvl val="ctr"/>
          <dgm:resizeHandles val="exact"/>
        </dgm:presLayoutVars>
      </dgm:prSet>
      <dgm:spPr/>
      <dgm:t>
        <a:bodyPr/>
        <a:lstStyle/>
        <a:p>
          <a:endParaRPr lang="ru-RU"/>
        </a:p>
      </dgm:t>
    </dgm:pt>
    <dgm:pt modelId="{9B6E9B21-6EE5-4955-ADCE-87526441BB68}" type="pres">
      <dgm:prSet presAssocID="{E01EF603-0720-42CA-9ECF-AFF20C4ABE30}" presName="centerShape" presStyleLbl="node0" presStyleIdx="0" presStyleCnt="1"/>
      <dgm:spPr/>
      <dgm:t>
        <a:bodyPr/>
        <a:lstStyle/>
        <a:p>
          <a:endParaRPr lang="ru-RU"/>
        </a:p>
      </dgm:t>
    </dgm:pt>
    <dgm:pt modelId="{EC8CFB5B-FA6B-464F-8386-11B36109F00B}" type="pres">
      <dgm:prSet presAssocID="{7C70A409-3702-49E7-8E48-085EFA27C449}" presName="parTrans" presStyleLbl="bgSibTrans2D1" presStyleIdx="0" presStyleCnt="10"/>
      <dgm:spPr/>
      <dgm:t>
        <a:bodyPr/>
        <a:lstStyle/>
        <a:p>
          <a:endParaRPr lang="ru-RU"/>
        </a:p>
      </dgm:t>
    </dgm:pt>
    <dgm:pt modelId="{F54E24AF-BA6C-45BC-A5FD-B91E27F4C285}" type="pres">
      <dgm:prSet presAssocID="{47188214-33E9-4056-8083-B7EB6E02D3A4}" presName="node" presStyleLbl="node1" presStyleIdx="0" presStyleCnt="10" custRadScaleRad="95714" custRadScaleInc="2908">
        <dgm:presLayoutVars>
          <dgm:bulletEnabled val="1"/>
        </dgm:presLayoutVars>
      </dgm:prSet>
      <dgm:spPr/>
      <dgm:t>
        <a:bodyPr/>
        <a:lstStyle/>
        <a:p>
          <a:endParaRPr lang="ru-RU"/>
        </a:p>
      </dgm:t>
    </dgm:pt>
    <dgm:pt modelId="{EB773FAE-B761-4C58-85C7-1243D7BC1F7B}" type="pres">
      <dgm:prSet presAssocID="{21607A3E-C13A-45D2-8115-91BCCDF89244}" presName="parTrans" presStyleLbl="bgSibTrans2D1" presStyleIdx="1" presStyleCnt="10"/>
      <dgm:spPr/>
      <dgm:t>
        <a:bodyPr/>
        <a:lstStyle/>
        <a:p>
          <a:endParaRPr lang="ru-RU"/>
        </a:p>
      </dgm:t>
    </dgm:pt>
    <dgm:pt modelId="{C463CAED-C2C0-4E4A-8DEA-5E17ACD5070E}" type="pres">
      <dgm:prSet presAssocID="{AE532950-714C-4C4A-94D0-3E80B4A9F8EF}" presName="node" presStyleLbl="node1" presStyleIdx="1" presStyleCnt="10" custRadScaleRad="101498" custRadScaleInc="-3103">
        <dgm:presLayoutVars>
          <dgm:bulletEnabled val="1"/>
        </dgm:presLayoutVars>
      </dgm:prSet>
      <dgm:spPr/>
      <dgm:t>
        <a:bodyPr/>
        <a:lstStyle/>
        <a:p>
          <a:endParaRPr lang="ru-RU"/>
        </a:p>
      </dgm:t>
    </dgm:pt>
    <dgm:pt modelId="{EFBC9CD4-230E-44A2-81DA-75F3FC97ABD8}" type="pres">
      <dgm:prSet presAssocID="{4EC2F1C8-F522-4338-A310-47AF5A4AFD76}" presName="parTrans" presStyleLbl="bgSibTrans2D1" presStyleIdx="2" presStyleCnt="10"/>
      <dgm:spPr/>
      <dgm:t>
        <a:bodyPr/>
        <a:lstStyle/>
        <a:p>
          <a:endParaRPr lang="ru-RU"/>
        </a:p>
      </dgm:t>
    </dgm:pt>
    <dgm:pt modelId="{06D1067C-A193-42E5-BE4D-275E91EBEE29}" type="pres">
      <dgm:prSet presAssocID="{8C16E25C-FA35-449D-89CC-982C981A770D}" presName="node" presStyleLbl="node1" presStyleIdx="2" presStyleCnt="10" custRadScaleRad="99653" custRadScaleInc="1847">
        <dgm:presLayoutVars>
          <dgm:bulletEnabled val="1"/>
        </dgm:presLayoutVars>
      </dgm:prSet>
      <dgm:spPr/>
      <dgm:t>
        <a:bodyPr/>
        <a:lstStyle/>
        <a:p>
          <a:endParaRPr lang="ru-RU"/>
        </a:p>
      </dgm:t>
    </dgm:pt>
    <dgm:pt modelId="{030D5166-9A9E-4C2C-88F0-CFA4D70A48FD}" type="pres">
      <dgm:prSet presAssocID="{D31968D9-8BB6-42AF-9A69-E2064520911C}" presName="parTrans" presStyleLbl="bgSibTrans2D1" presStyleIdx="3" presStyleCnt="10"/>
      <dgm:spPr/>
      <dgm:t>
        <a:bodyPr/>
        <a:lstStyle/>
        <a:p>
          <a:endParaRPr lang="ru-RU"/>
        </a:p>
      </dgm:t>
    </dgm:pt>
    <dgm:pt modelId="{E62E55DF-B202-4728-AF83-8BB75C249746}" type="pres">
      <dgm:prSet presAssocID="{5B2D3386-FF68-4D1B-82A5-DFAEDDF5C57D}" presName="node" presStyleLbl="node1" presStyleIdx="3" presStyleCnt="10">
        <dgm:presLayoutVars>
          <dgm:bulletEnabled val="1"/>
        </dgm:presLayoutVars>
      </dgm:prSet>
      <dgm:spPr/>
      <dgm:t>
        <a:bodyPr/>
        <a:lstStyle/>
        <a:p>
          <a:endParaRPr lang="ru-RU"/>
        </a:p>
      </dgm:t>
    </dgm:pt>
    <dgm:pt modelId="{BB22123E-9B0D-4DAD-A256-5D4FD83B5F3B}" type="pres">
      <dgm:prSet presAssocID="{FA94A7C6-E762-4274-992F-7024FAEBC2E8}" presName="parTrans" presStyleLbl="bgSibTrans2D1" presStyleIdx="4" presStyleCnt="10"/>
      <dgm:spPr/>
      <dgm:t>
        <a:bodyPr/>
        <a:lstStyle/>
        <a:p>
          <a:endParaRPr lang="ru-RU"/>
        </a:p>
      </dgm:t>
    </dgm:pt>
    <dgm:pt modelId="{1DAE2C3D-A047-4561-AAC6-6E1FAF020FB7}" type="pres">
      <dgm:prSet presAssocID="{7F58FC2D-72CA-4DA0-B1B9-5A30517C7124}" presName="node" presStyleLbl="node1" presStyleIdx="4" presStyleCnt="10">
        <dgm:presLayoutVars>
          <dgm:bulletEnabled val="1"/>
        </dgm:presLayoutVars>
      </dgm:prSet>
      <dgm:spPr/>
      <dgm:t>
        <a:bodyPr/>
        <a:lstStyle/>
        <a:p>
          <a:endParaRPr lang="ru-RU"/>
        </a:p>
      </dgm:t>
    </dgm:pt>
    <dgm:pt modelId="{8A8AF58A-E189-4DBB-9C49-728F839349B6}" type="pres">
      <dgm:prSet presAssocID="{FF9F421F-DA6B-4A23-A972-70AF7ECA0114}" presName="parTrans" presStyleLbl="bgSibTrans2D1" presStyleIdx="5" presStyleCnt="10"/>
      <dgm:spPr/>
      <dgm:t>
        <a:bodyPr/>
        <a:lstStyle/>
        <a:p>
          <a:endParaRPr lang="ru-RU"/>
        </a:p>
      </dgm:t>
    </dgm:pt>
    <dgm:pt modelId="{4BCAEF06-2085-4300-8C90-07613156231C}" type="pres">
      <dgm:prSet presAssocID="{6703443D-CD40-4B5B-90EB-F46C4DD542F6}" presName="node" presStyleLbl="node1" presStyleIdx="5" presStyleCnt="10">
        <dgm:presLayoutVars>
          <dgm:bulletEnabled val="1"/>
        </dgm:presLayoutVars>
      </dgm:prSet>
      <dgm:spPr/>
      <dgm:t>
        <a:bodyPr/>
        <a:lstStyle/>
        <a:p>
          <a:endParaRPr lang="ru-RU"/>
        </a:p>
      </dgm:t>
    </dgm:pt>
    <dgm:pt modelId="{55B7CEF1-2338-4AD7-810E-0FB470708B73}" type="pres">
      <dgm:prSet presAssocID="{A911322B-A9EF-48A1-BE7E-14180ABD2450}" presName="parTrans" presStyleLbl="bgSibTrans2D1" presStyleIdx="6" presStyleCnt="10"/>
      <dgm:spPr/>
      <dgm:t>
        <a:bodyPr/>
        <a:lstStyle/>
        <a:p>
          <a:endParaRPr lang="ru-RU"/>
        </a:p>
      </dgm:t>
    </dgm:pt>
    <dgm:pt modelId="{CF632BE8-E0DD-463E-8A7E-BFE036B23549}" type="pres">
      <dgm:prSet presAssocID="{F1312EED-CAAF-4283-B259-92710885ACCA}" presName="node" presStyleLbl="node1" presStyleIdx="6" presStyleCnt="10">
        <dgm:presLayoutVars>
          <dgm:bulletEnabled val="1"/>
        </dgm:presLayoutVars>
      </dgm:prSet>
      <dgm:spPr/>
      <dgm:t>
        <a:bodyPr/>
        <a:lstStyle/>
        <a:p>
          <a:endParaRPr lang="ru-RU"/>
        </a:p>
      </dgm:t>
    </dgm:pt>
    <dgm:pt modelId="{F051211B-A2CF-482D-A2A1-ED233153618C}" type="pres">
      <dgm:prSet presAssocID="{155758B8-2C30-4962-A983-2AA1C820C30C}" presName="parTrans" presStyleLbl="bgSibTrans2D1" presStyleIdx="7" presStyleCnt="10"/>
      <dgm:spPr/>
      <dgm:t>
        <a:bodyPr/>
        <a:lstStyle/>
        <a:p>
          <a:endParaRPr lang="ru-RU"/>
        </a:p>
      </dgm:t>
    </dgm:pt>
    <dgm:pt modelId="{99248525-37F4-4B1B-BAF7-21169DDC1CDE}" type="pres">
      <dgm:prSet presAssocID="{F4156E5B-A210-4528-B8CB-3D5C2F4B62FB}" presName="node" presStyleLbl="node1" presStyleIdx="7" presStyleCnt="10">
        <dgm:presLayoutVars>
          <dgm:bulletEnabled val="1"/>
        </dgm:presLayoutVars>
      </dgm:prSet>
      <dgm:spPr/>
      <dgm:t>
        <a:bodyPr/>
        <a:lstStyle/>
        <a:p>
          <a:endParaRPr lang="ru-RU"/>
        </a:p>
      </dgm:t>
    </dgm:pt>
    <dgm:pt modelId="{BF1FC45A-936E-4CD3-880D-24CC7BF6AD05}" type="pres">
      <dgm:prSet presAssocID="{C35ECD8F-D596-4FCF-B254-DB3DBC249E05}" presName="parTrans" presStyleLbl="bgSibTrans2D1" presStyleIdx="8" presStyleCnt="10"/>
      <dgm:spPr/>
      <dgm:t>
        <a:bodyPr/>
        <a:lstStyle/>
        <a:p>
          <a:endParaRPr lang="ru-RU"/>
        </a:p>
      </dgm:t>
    </dgm:pt>
    <dgm:pt modelId="{9F00FBC0-0C4F-4AF3-9566-44959A9497A2}" type="pres">
      <dgm:prSet presAssocID="{26601C24-E2DA-43AC-BD6F-5530CC6B38C8}" presName="node" presStyleLbl="node1" presStyleIdx="8" presStyleCnt="10" custRadScaleRad="100978" custRadScaleInc="2524">
        <dgm:presLayoutVars>
          <dgm:bulletEnabled val="1"/>
        </dgm:presLayoutVars>
      </dgm:prSet>
      <dgm:spPr/>
      <dgm:t>
        <a:bodyPr/>
        <a:lstStyle/>
        <a:p>
          <a:endParaRPr lang="ru-RU"/>
        </a:p>
      </dgm:t>
    </dgm:pt>
    <dgm:pt modelId="{4393BBA7-A160-47B0-9426-F15F569A77B8}" type="pres">
      <dgm:prSet presAssocID="{6FB83B01-02D2-4EB0-96CD-603AC17102B4}" presName="parTrans" presStyleLbl="bgSibTrans2D1" presStyleIdx="9" presStyleCnt="10"/>
      <dgm:spPr/>
      <dgm:t>
        <a:bodyPr/>
        <a:lstStyle/>
        <a:p>
          <a:endParaRPr lang="ru-RU"/>
        </a:p>
      </dgm:t>
    </dgm:pt>
    <dgm:pt modelId="{A638569A-396F-499E-A203-AD495391BDAC}" type="pres">
      <dgm:prSet presAssocID="{41ECAB79-6A4E-4E51-9B60-C0EC4D797C1A}" presName="node" presStyleLbl="node1" presStyleIdx="9" presStyleCnt="10">
        <dgm:presLayoutVars>
          <dgm:bulletEnabled val="1"/>
        </dgm:presLayoutVars>
      </dgm:prSet>
      <dgm:spPr/>
      <dgm:t>
        <a:bodyPr/>
        <a:lstStyle/>
        <a:p>
          <a:endParaRPr lang="ru-RU"/>
        </a:p>
      </dgm:t>
    </dgm:pt>
  </dgm:ptLst>
  <dgm:cxnLst>
    <dgm:cxn modelId="{86EF38F9-B305-4E9E-9190-C3E51555517D}" type="presOf" srcId="{C35ECD8F-D596-4FCF-B254-DB3DBC249E05}" destId="{BF1FC45A-936E-4CD3-880D-24CC7BF6AD05}" srcOrd="0" destOrd="0" presId="urn:microsoft.com/office/officeart/2005/8/layout/radial4"/>
    <dgm:cxn modelId="{DFB54F22-8ABB-41D5-80DD-4A2887EBBE1A}" type="presOf" srcId="{A911322B-A9EF-48A1-BE7E-14180ABD2450}" destId="{55B7CEF1-2338-4AD7-810E-0FB470708B73}" srcOrd="0" destOrd="0" presId="urn:microsoft.com/office/officeart/2005/8/layout/radial4"/>
    <dgm:cxn modelId="{A9C0CC2C-74A1-4D47-99DA-F50EE140ED50}" type="presOf" srcId="{6FB83B01-02D2-4EB0-96CD-603AC17102B4}" destId="{4393BBA7-A160-47B0-9426-F15F569A77B8}" srcOrd="0" destOrd="0" presId="urn:microsoft.com/office/officeart/2005/8/layout/radial4"/>
    <dgm:cxn modelId="{D58EF374-301C-4813-B816-27A2607D5C54}" srcId="{E01EF603-0720-42CA-9ECF-AFF20C4ABE30}" destId="{47188214-33E9-4056-8083-B7EB6E02D3A4}" srcOrd="0" destOrd="0" parTransId="{7C70A409-3702-49E7-8E48-085EFA27C449}" sibTransId="{25CECED6-8C68-4247-B9CB-DF25457E7609}"/>
    <dgm:cxn modelId="{6F817C71-B9FA-426A-9715-9D4030412B0E}" type="presOf" srcId="{7F58FC2D-72CA-4DA0-B1B9-5A30517C7124}" destId="{1DAE2C3D-A047-4561-AAC6-6E1FAF020FB7}" srcOrd="0" destOrd="0" presId="urn:microsoft.com/office/officeart/2005/8/layout/radial4"/>
    <dgm:cxn modelId="{6FF02A98-7226-4549-8B15-43AFB80751E0}" type="presOf" srcId="{21607A3E-C13A-45D2-8115-91BCCDF89244}" destId="{EB773FAE-B761-4C58-85C7-1243D7BC1F7B}" srcOrd="0" destOrd="0" presId="urn:microsoft.com/office/officeart/2005/8/layout/radial4"/>
    <dgm:cxn modelId="{E3BD3411-EC68-4FD6-AC12-B537E53290A1}" type="presOf" srcId="{26601C24-E2DA-43AC-BD6F-5530CC6B38C8}" destId="{9F00FBC0-0C4F-4AF3-9566-44959A9497A2}" srcOrd="0" destOrd="0" presId="urn:microsoft.com/office/officeart/2005/8/layout/radial4"/>
    <dgm:cxn modelId="{B33131FD-B8EF-4BAA-B8AD-EAAC88713098}" srcId="{E01EF603-0720-42CA-9ECF-AFF20C4ABE30}" destId="{F1312EED-CAAF-4283-B259-92710885ACCA}" srcOrd="6" destOrd="0" parTransId="{A911322B-A9EF-48A1-BE7E-14180ABD2450}" sibTransId="{9FF703FA-A4BC-41C6-92F8-FF202B9CD321}"/>
    <dgm:cxn modelId="{C6F791D8-D7D9-4B84-894F-64AB87EFD6A0}" srcId="{E01EF603-0720-42CA-9ECF-AFF20C4ABE30}" destId="{7F58FC2D-72CA-4DA0-B1B9-5A30517C7124}" srcOrd="4" destOrd="0" parTransId="{FA94A7C6-E762-4274-992F-7024FAEBC2E8}" sibTransId="{E4468163-FE2D-4AC2-8C7B-E37E1E3FF2B8}"/>
    <dgm:cxn modelId="{3194739C-6B98-4FE2-A673-780E6B25E8B5}" srcId="{E01EF603-0720-42CA-9ECF-AFF20C4ABE30}" destId="{F4156E5B-A210-4528-B8CB-3D5C2F4B62FB}" srcOrd="7" destOrd="0" parTransId="{155758B8-2C30-4962-A983-2AA1C820C30C}" sibTransId="{94B5A769-6254-4444-BAC4-D27FD53E3EE9}"/>
    <dgm:cxn modelId="{F63C69C0-F739-4396-8F2A-CBA776A3C7C2}" type="presOf" srcId="{A66DF657-24E4-487A-8143-3F7E9CD2BA4B}" destId="{E5E4F5A5-6D9C-4CC9-8927-4568ECDF2940}" srcOrd="0" destOrd="0" presId="urn:microsoft.com/office/officeart/2005/8/layout/radial4"/>
    <dgm:cxn modelId="{1BBC119A-C5A8-4F8F-83EE-EE24096AA9E7}" type="presOf" srcId="{41ECAB79-6A4E-4E51-9B60-C0EC4D797C1A}" destId="{A638569A-396F-499E-A203-AD495391BDAC}" srcOrd="0" destOrd="0" presId="urn:microsoft.com/office/officeart/2005/8/layout/radial4"/>
    <dgm:cxn modelId="{F7081F0B-7138-4DD2-B5DA-D2ED64522024}" type="presOf" srcId="{8C16E25C-FA35-449D-89CC-982C981A770D}" destId="{06D1067C-A193-42E5-BE4D-275E91EBEE29}" srcOrd="0" destOrd="0" presId="urn:microsoft.com/office/officeart/2005/8/layout/radial4"/>
    <dgm:cxn modelId="{728C337D-B9B6-46B3-9AE1-1CD65282A03D}" type="presOf" srcId="{4EC2F1C8-F522-4338-A310-47AF5A4AFD76}" destId="{EFBC9CD4-230E-44A2-81DA-75F3FC97ABD8}" srcOrd="0" destOrd="0" presId="urn:microsoft.com/office/officeart/2005/8/layout/radial4"/>
    <dgm:cxn modelId="{46739171-9A5D-4E21-BCA0-9B837E38B04C}" srcId="{E01EF603-0720-42CA-9ECF-AFF20C4ABE30}" destId="{5B2D3386-FF68-4D1B-82A5-DFAEDDF5C57D}" srcOrd="3" destOrd="0" parTransId="{D31968D9-8BB6-42AF-9A69-E2064520911C}" sibTransId="{E55C82C4-C478-4AF7-BFE1-B8992B88B6A4}"/>
    <dgm:cxn modelId="{806AE133-FC0E-4E88-B745-180EEECA2E55}" type="presOf" srcId="{F1312EED-CAAF-4283-B259-92710885ACCA}" destId="{CF632BE8-E0DD-463E-8A7E-BFE036B23549}" srcOrd="0" destOrd="0" presId="urn:microsoft.com/office/officeart/2005/8/layout/radial4"/>
    <dgm:cxn modelId="{CF1DB694-AC48-4A8B-9A1E-D0D7E2DE1CE4}" srcId="{E01EF603-0720-42CA-9ECF-AFF20C4ABE30}" destId="{41ECAB79-6A4E-4E51-9B60-C0EC4D797C1A}" srcOrd="9" destOrd="0" parTransId="{6FB83B01-02D2-4EB0-96CD-603AC17102B4}" sibTransId="{BC26AE95-ABB9-46EA-AC9C-EDE1A827D540}"/>
    <dgm:cxn modelId="{BF24EFC0-B283-4B74-9C84-A0B662A4B017}" srcId="{E01EF603-0720-42CA-9ECF-AFF20C4ABE30}" destId="{26601C24-E2DA-43AC-BD6F-5530CC6B38C8}" srcOrd="8" destOrd="0" parTransId="{C35ECD8F-D596-4FCF-B254-DB3DBC249E05}" sibTransId="{AE7BBB8E-2525-4780-9667-9CF4669881F0}"/>
    <dgm:cxn modelId="{93FDDAF5-AF78-4956-84D6-12E299FB1522}" srcId="{E01EF603-0720-42CA-9ECF-AFF20C4ABE30}" destId="{8C16E25C-FA35-449D-89CC-982C981A770D}" srcOrd="2" destOrd="0" parTransId="{4EC2F1C8-F522-4338-A310-47AF5A4AFD76}" sibTransId="{4FB317AC-C169-442B-9014-F5B3845AE645}"/>
    <dgm:cxn modelId="{43069EF1-1AF9-4F76-B33E-5530521E35CA}" type="presOf" srcId="{7C70A409-3702-49E7-8E48-085EFA27C449}" destId="{EC8CFB5B-FA6B-464F-8386-11B36109F00B}" srcOrd="0" destOrd="0" presId="urn:microsoft.com/office/officeart/2005/8/layout/radial4"/>
    <dgm:cxn modelId="{728D44AD-788A-4DB5-8D7A-B53EA9E5F5D2}" type="presOf" srcId="{D31968D9-8BB6-42AF-9A69-E2064520911C}" destId="{030D5166-9A9E-4C2C-88F0-CFA4D70A48FD}" srcOrd="0" destOrd="0" presId="urn:microsoft.com/office/officeart/2005/8/layout/radial4"/>
    <dgm:cxn modelId="{EF8E2DB8-E4DA-4155-9915-CBBCC5F392D0}" type="presOf" srcId="{6703443D-CD40-4B5B-90EB-F46C4DD542F6}" destId="{4BCAEF06-2085-4300-8C90-07613156231C}" srcOrd="0" destOrd="0" presId="urn:microsoft.com/office/officeart/2005/8/layout/radial4"/>
    <dgm:cxn modelId="{44157272-EE01-458F-9CEF-09AA68ABC850}" type="presOf" srcId="{FA94A7C6-E762-4274-992F-7024FAEBC2E8}" destId="{BB22123E-9B0D-4DAD-A256-5D4FD83B5F3B}" srcOrd="0" destOrd="0" presId="urn:microsoft.com/office/officeart/2005/8/layout/radial4"/>
    <dgm:cxn modelId="{491FDC5A-F309-44BB-8CD1-62CF0820EDF6}" type="presOf" srcId="{155758B8-2C30-4962-A983-2AA1C820C30C}" destId="{F051211B-A2CF-482D-A2A1-ED233153618C}" srcOrd="0" destOrd="0" presId="urn:microsoft.com/office/officeart/2005/8/layout/radial4"/>
    <dgm:cxn modelId="{3918E2E3-D91A-4ECD-9C70-7A1964579890}" type="presOf" srcId="{E01EF603-0720-42CA-9ECF-AFF20C4ABE30}" destId="{9B6E9B21-6EE5-4955-ADCE-87526441BB68}" srcOrd="0" destOrd="0" presId="urn:microsoft.com/office/officeart/2005/8/layout/radial4"/>
    <dgm:cxn modelId="{D2F30F9F-42C4-4109-84B0-5C4DC79142D4}" srcId="{A66DF657-24E4-487A-8143-3F7E9CD2BA4B}" destId="{E01EF603-0720-42CA-9ECF-AFF20C4ABE30}" srcOrd="0" destOrd="0" parTransId="{4EBC7B34-1A15-40EE-BE0F-A6C81671C348}" sibTransId="{BCEBCAF6-9717-4B0E-8489-105DCE359FD2}"/>
    <dgm:cxn modelId="{31E0AC7E-9000-4972-AD6C-0B6241E41BF0}" type="presOf" srcId="{FF9F421F-DA6B-4A23-A972-70AF7ECA0114}" destId="{8A8AF58A-E189-4DBB-9C49-728F839349B6}" srcOrd="0" destOrd="0" presId="urn:microsoft.com/office/officeart/2005/8/layout/radial4"/>
    <dgm:cxn modelId="{C4632F9A-14C0-46C0-AEC0-F4B8C4678D04}" type="presOf" srcId="{F4156E5B-A210-4528-B8CB-3D5C2F4B62FB}" destId="{99248525-37F4-4B1B-BAF7-21169DDC1CDE}" srcOrd="0" destOrd="0" presId="urn:microsoft.com/office/officeart/2005/8/layout/radial4"/>
    <dgm:cxn modelId="{82374061-E86D-4E11-972D-18B4D0C5B8CE}" type="presOf" srcId="{5B2D3386-FF68-4D1B-82A5-DFAEDDF5C57D}" destId="{E62E55DF-B202-4728-AF83-8BB75C249746}" srcOrd="0" destOrd="0" presId="urn:microsoft.com/office/officeart/2005/8/layout/radial4"/>
    <dgm:cxn modelId="{8439E67B-EA13-409A-B332-11EF05F93E7C}" type="presOf" srcId="{47188214-33E9-4056-8083-B7EB6E02D3A4}" destId="{F54E24AF-BA6C-45BC-A5FD-B91E27F4C285}" srcOrd="0" destOrd="0" presId="urn:microsoft.com/office/officeart/2005/8/layout/radial4"/>
    <dgm:cxn modelId="{82201A78-7089-4E99-A563-21B129E5AA14}" srcId="{E01EF603-0720-42CA-9ECF-AFF20C4ABE30}" destId="{AE532950-714C-4C4A-94D0-3E80B4A9F8EF}" srcOrd="1" destOrd="0" parTransId="{21607A3E-C13A-45D2-8115-91BCCDF89244}" sibTransId="{4B9E000F-0255-4F25-A9E6-AC342066F7CC}"/>
    <dgm:cxn modelId="{2E3495D4-96CB-4E93-81DA-2A7794F8D4AA}" type="presOf" srcId="{AE532950-714C-4C4A-94D0-3E80B4A9F8EF}" destId="{C463CAED-C2C0-4E4A-8DEA-5E17ACD5070E}" srcOrd="0" destOrd="0" presId="urn:microsoft.com/office/officeart/2005/8/layout/radial4"/>
    <dgm:cxn modelId="{CCCEC396-19B9-4BEA-8FC4-A5A785182E0B}" srcId="{E01EF603-0720-42CA-9ECF-AFF20C4ABE30}" destId="{6703443D-CD40-4B5B-90EB-F46C4DD542F6}" srcOrd="5" destOrd="0" parTransId="{FF9F421F-DA6B-4A23-A972-70AF7ECA0114}" sibTransId="{7ECEA1F1-009B-431A-A5CF-E8A59B525119}"/>
    <dgm:cxn modelId="{C152C485-5843-45C7-8992-2788868FCD41}" type="presParOf" srcId="{E5E4F5A5-6D9C-4CC9-8927-4568ECDF2940}" destId="{9B6E9B21-6EE5-4955-ADCE-87526441BB68}" srcOrd="0" destOrd="0" presId="urn:microsoft.com/office/officeart/2005/8/layout/radial4"/>
    <dgm:cxn modelId="{147BF9EF-72B7-48F9-9EC7-070F3659A258}" type="presParOf" srcId="{E5E4F5A5-6D9C-4CC9-8927-4568ECDF2940}" destId="{EC8CFB5B-FA6B-464F-8386-11B36109F00B}" srcOrd="1" destOrd="0" presId="urn:microsoft.com/office/officeart/2005/8/layout/radial4"/>
    <dgm:cxn modelId="{EBEC8A53-4C1B-44B8-A630-B74124B15F29}" type="presParOf" srcId="{E5E4F5A5-6D9C-4CC9-8927-4568ECDF2940}" destId="{F54E24AF-BA6C-45BC-A5FD-B91E27F4C285}" srcOrd="2" destOrd="0" presId="urn:microsoft.com/office/officeart/2005/8/layout/radial4"/>
    <dgm:cxn modelId="{2F58538C-074A-4A13-AAF2-569C6A748197}" type="presParOf" srcId="{E5E4F5A5-6D9C-4CC9-8927-4568ECDF2940}" destId="{EB773FAE-B761-4C58-85C7-1243D7BC1F7B}" srcOrd="3" destOrd="0" presId="urn:microsoft.com/office/officeart/2005/8/layout/radial4"/>
    <dgm:cxn modelId="{D21BEA0A-9645-4237-A0F7-47A7B7954B39}" type="presParOf" srcId="{E5E4F5A5-6D9C-4CC9-8927-4568ECDF2940}" destId="{C463CAED-C2C0-4E4A-8DEA-5E17ACD5070E}" srcOrd="4" destOrd="0" presId="urn:microsoft.com/office/officeart/2005/8/layout/radial4"/>
    <dgm:cxn modelId="{6CF19EFB-4176-48D8-964F-BA7148F5DBEA}" type="presParOf" srcId="{E5E4F5A5-6D9C-4CC9-8927-4568ECDF2940}" destId="{EFBC9CD4-230E-44A2-81DA-75F3FC97ABD8}" srcOrd="5" destOrd="0" presId="urn:microsoft.com/office/officeart/2005/8/layout/radial4"/>
    <dgm:cxn modelId="{F91A7DA7-FE1F-41BA-8955-492F0E16F16B}" type="presParOf" srcId="{E5E4F5A5-6D9C-4CC9-8927-4568ECDF2940}" destId="{06D1067C-A193-42E5-BE4D-275E91EBEE29}" srcOrd="6" destOrd="0" presId="urn:microsoft.com/office/officeart/2005/8/layout/radial4"/>
    <dgm:cxn modelId="{FD9F8739-9A05-4F3B-A84D-95FE3E5799EC}" type="presParOf" srcId="{E5E4F5A5-6D9C-4CC9-8927-4568ECDF2940}" destId="{030D5166-9A9E-4C2C-88F0-CFA4D70A48FD}" srcOrd="7" destOrd="0" presId="urn:microsoft.com/office/officeart/2005/8/layout/radial4"/>
    <dgm:cxn modelId="{1E939AEE-27A8-4637-8710-9161C6F2104D}" type="presParOf" srcId="{E5E4F5A5-6D9C-4CC9-8927-4568ECDF2940}" destId="{E62E55DF-B202-4728-AF83-8BB75C249746}" srcOrd="8" destOrd="0" presId="urn:microsoft.com/office/officeart/2005/8/layout/radial4"/>
    <dgm:cxn modelId="{0A4B8995-F9DD-414E-8E0D-D1912D12764C}" type="presParOf" srcId="{E5E4F5A5-6D9C-4CC9-8927-4568ECDF2940}" destId="{BB22123E-9B0D-4DAD-A256-5D4FD83B5F3B}" srcOrd="9" destOrd="0" presId="urn:microsoft.com/office/officeart/2005/8/layout/radial4"/>
    <dgm:cxn modelId="{2EAC1472-1367-4B95-9E43-30DBAB2594E6}" type="presParOf" srcId="{E5E4F5A5-6D9C-4CC9-8927-4568ECDF2940}" destId="{1DAE2C3D-A047-4561-AAC6-6E1FAF020FB7}" srcOrd="10" destOrd="0" presId="urn:microsoft.com/office/officeart/2005/8/layout/radial4"/>
    <dgm:cxn modelId="{CAC26B47-56E2-42D5-9D24-91EB82DEE9A6}" type="presParOf" srcId="{E5E4F5A5-6D9C-4CC9-8927-4568ECDF2940}" destId="{8A8AF58A-E189-4DBB-9C49-728F839349B6}" srcOrd="11" destOrd="0" presId="urn:microsoft.com/office/officeart/2005/8/layout/radial4"/>
    <dgm:cxn modelId="{52D2A700-9054-47C4-9586-D265B3D45300}" type="presParOf" srcId="{E5E4F5A5-6D9C-4CC9-8927-4568ECDF2940}" destId="{4BCAEF06-2085-4300-8C90-07613156231C}" srcOrd="12" destOrd="0" presId="urn:microsoft.com/office/officeart/2005/8/layout/radial4"/>
    <dgm:cxn modelId="{F8340B1F-068A-42DC-AC7A-5A1DA52F1CD6}" type="presParOf" srcId="{E5E4F5A5-6D9C-4CC9-8927-4568ECDF2940}" destId="{55B7CEF1-2338-4AD7-810E-0FB470708B73}" srcOrd="13" destOrd="0" presId="urn:microsoft.com/office/officeart/2005/8/layout/radial4"/>
    <dgm:cxn modelId="{7B4548AB-161E-41CD-BF2B-D363071B3C70}" type="presParOf" srcId="{E5E4F5A5-6D9C-4CC9-8927-4568ECDF2940}" destId="{CF632BE8-E0DD-463E-8A7E-BFE036B23549}" srcOrd="14" destOrd="0" presId="urn:microsoft.com/office/officeart/2005/8/layout/radial4"/>
    <dgm:cxn modelId="{B7072358-9E3C-4963-A10F-3D1ED0247581}" type="presParOf" srcId="{E5E4F5A5-6D9C-4CC9-8927-4568ECDF2940}" destId="{F051211B-A2CF-482D-A2A1-ED233153618C}" srcOrd="15" destOrd="0" presId="urn:microsoft.com/office/officeart/2005/8/layout/radial4"/>
    <dgm:cxn modelId="{7188CE42-7D1D-41A5-B301-DC89C72A0B10}" type="presParOf" srcId="{E5E4F5A5-6D9C-4CC9-8927-4568ECDF2940}" destId="{99248525-37F4-4B1B-BAF7-21169DDC1CDE}" srcOrd="16" destOrd="0" presId="urn:microsoft.com/office/officeart/2005/8/layout/radial4"/>
    <dgm:cxn modelId="{264C669A-AC0D-4669-812D-A179984B736B}" type="presParOf" srcId="{E5E4F5A5-6D9C-4CC9-8927-4568ECDF2940}" destId="{BF1FC45A-936E-4CD3-880D-24CC7BF6AD05}" srcOrd="17" destOrd="0" presId="urn:microsoft.com/office/officeart/2005/8/layout/radial4"/>
    <dgm:cxn modelId="{EA1268FB-2408-4997-BABE-F6103EEAB5E0}" type="presParOf" srcId="{E5E4F5A5-6D9C-4CC9-8927-4568ECDF2940}" destId="{9F00FBC0-0C4F-4AF3-9566-44959A9497A2}" srcOrd="18" destOrd="0" presId="urn:microsoft.com/office/officeart/2005/8/layout/radial4"/>
    <dgm:cxn modelId="{6D68475D-716A-45BD-92FC-40B02F59ECCB}" type="presParOf" srcId="{E5E4F5A5-6D9C-4CC9-8927-4568ECDF2940}" destId="{4393BBA7-A160-47B0-9426-F15F569A77B8}" srcOrd="19" destOrd="0" presId="urn:microsoft.com/office/officeart/2005/8/layout/radial4"/>
    <dgm:cxn modelId="{30FF13C3-10C5-4D3E-A96F-DEAAB609A8B0}" type="presParOf" srcId="{E5E4F5A5-6D9C-4CC9-8927-4568ECDF2940}" destId="{A638569A-396F-499E-A203-AD495391BDAC}" srcOrd="2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FB8EB9-76EE-43DC-B07B-278A9FB9A7B6}">
      <dsp:nvSpPr>
        <dsp:cNvPr id="0" name=""/>
        <dsp:cNvSpPr/>
      </dsp:nvSpPr>
      <dsp:spPr>
        <a:xfrm>
          <a:off x="3473287" y="2212020"/>
          <a:ext cx="559148" cy="1432207"/>
        </a:xfrm>
        <a:custGeom>
          <a:avLst/>
          <a:gdLst/>
          <a:ahLst/>
          <a:cxnLst/>
          <a:rect l="0" t="0" r="0" b="0"/>
          <a:pathLst>
            <a:path>
              <a:moveTo>
                <a:pt x="0" y="0"/>
              </a:moveTo>
              <a:lnTo>
                <a:pt x="279574" y="0"/>
              </a:lnTo>
              <a:lnTo>
                <a:pt x="279574" y="1432207"/>
              </a:lnTo>
              <a:lnTo>
                <a:pt x="559148" y="1432207"/>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714424" y="2889686"/>
        <a:ext cx="76874" cy="76874"/>
      </dsp:txXfrm>
    </dsp:sp>
    <dsp:sp modelId="{2BACB757-9A9B-4F0A-9741-9526C3F13C07}">
      <dsp:nvSpPr>
        <dsp:cNvPr id="0" name=""/>
        <dsp:cNvSpPr/>
      </dsp:nvSpPr>
      <dsp:spPr>
        <a:xfrm>
          <a:off x="3473287" y="2166300"/>
          <a:ext cx="529872" cy="91440"/>
        </a:xfrm>
        <a:custGeom>
          <a:avLst/>
          <a:gdLst/>
          <a:ahLst/>
          <a:cxnLst/>
          <a:rect l="0" t="0" r="0" b="0"/>
          <a:pathLst>
            <a:path>
              <a:moveTo>
                <a:pt x="0" y="45720"/>
              </a:moveTo>
              <a:lnTo>
                <a:pt x="529872" y="4572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724977" y="2198773"/>
        <a:ext cx="26493" cy="26493"/>
      </dsp:txXfrm>
    </dsp:sp>
    <dsp:sp modelId="{91E55802-0083-4A99-A5BB-2828E58FB181}">
      <dsp:nvSpPr>
        <dsp:cNvPr id="0" name=""/>
        <dsp:cNvSpPr/>
      </dsp:nvSpPr>
      <dsp:spPr>
        <a:xfrm>
          <a:off x="3473287" y="691898"/>
          <a:ext cx="530716" cy="1520121"/>
        </a:xfrm>
        <a:custGeom>
          <a:avLst/>
          <a:gdLst/>
          <a:ahLst/>
          <a:cxnLst/>
          <a:rect l="0" t="0" r="0" b="0"/>
          <a:pathLst>
            <a:path>
              <a:moveTo>
                <a:pt x="0" y="1520121"/>
              </a:moveTo>
              <a:lnTo>
                <a:pt x="265358" y="1520121"/>
              </a:lnTo>
              <a:lnTo>
                <a:pt x="265358" y="0"/>
              </a:lnTo>
              <a:lnTo>
                <a:pt x="530716"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ru-RU" sz="600" kern="1200"/>
        </a:p>
      </dsp:txBody>
      <dsp:txXfrm>
        <a:off x="3698393" y="1411706"/>
        <a:ext cx="80505" cy="80505"/>
      </dsp:txXfrm>
    </dsp:sp>
    <dsp:sp modelId="{3C1E52E3-40C3-4D36-82B6-272D44DE2D49}">
      <dsp:nvSpPr>
        <dsp:cNvPr id="0" name=""/>
        <dsp:cNvSpPr/>
      </dsp:nvSpPr>
      <dsp:spPr>
        <a:xfrm rot="16200000">
          <a:off x="-388547" y="475798"/>
          <a:ext cx="4251225" cy="3472443"/>
        </a:xfrm>
        <a:prstGeom prst="rect">
          <a:avLst/>
        </a:prstGeom>
        <a:gradFill rotWithShape="1">
          <a:gsLst>
            <a:gs pos="0">
              <a:schemeClr val="accent1">
                <a:lumMod val="95000"/>
              </a:schemeClr>
            </a:gs>
            <a:gs pos="100000">
              <a:schemeClr val="accent1">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1">
              <a:shade val="30000"/>
              <a:satMod val="120000"/>
            </a:schemeClr>
          </a:contourClr>
        </a:sp3d>
      </dsp:spPr>
      <dsp:style>
        <a:lnRef idx="0">
          <a:schemeClr val="accent1"/>
        </a:lnRef>
        <a:fillRef idx="3">
          <a:schemeClr val="accent1"/>
        </a:fillRef>
        <a:effectRef idx="3">
          <a:schemeClr val="accent1"/>
        </a:effectRef>
        <a:fontRef idx="minor">
          <a:schemeClr val="lt1"/>
        </a:fontRef>
      </dsp:style>
      <dsp:txBody>
        <a:bodyPr spcFirstLastPara="0" vert="vert" wrap="square" lIns="40005" tIns="40005" rIns="40005" bIns="40005" numCol="1" spcCol="1270" anchor="ctr" anchorCtr="0">
          <a:noAutofit/>
        </a:bodyPr>
        <a:lstStyle/>
        <a:p>
          <a:pPr lvl="0" algn="ctr" defTabSz="2800350">
            <a:lnSpc>
              <a:spcPct val="90000"/>
            </a:lnSpc>
            <a:spcBef>
              <a:spcPct val="0"/>
            </a:spcBef>
            <a:spcAft>
              <a:spcPct val="35000"/>
            </a:spcAft>
          </a:pPr>
          <a:r>
            <a:rPr lang="ru-RU" sz="6300" kern="1200" dirty="0" smtClean="0"/>
            <a:t>Всего </a:t>
          </a:r>
        </a:p>
        <a:p>
          <a:pPr lvl="0" algn="ctr" defTabSz="2800350">
            <a:lnSpc>
              <a:spcPct val="90000"/>
            </a:lnSpc>
            <a:spcBef>
              <a:spcPct val="0"/>
            </a:spcBef>
            <a:spcAft>
              <a:spcPct val="35000"/>
            </a:spcAft>
          </a:pPr>
          <a:r>
            <a:rPr lang="ru-RU" sz="6300" kern="1200" dirty="0" smtClean="0"/>
            <a:t>35 077,7 </a:t>
          </a:r>
          <a:endParaRPr lang="ru-RU" sz="6300" kern="1200" dirty="0"/>
        </a:p>
      </dsp:txBody>
      <dsp:txXfrm>
        <a:off x="-388547" y="475798"/>
        <a:ext cx="4251225" cy="3472443"/>
      </dsp:txXfrm>
    </dsp:sp>
    <dsp:sp modelId="{ED0BDA15-484D-4B27-B1F4-326385AC20A5}">
      <dsp:nvSpPr>
        <dsp:cNvPr id="0" name=""/>
        <dsp:cNvSpPr/>
      </dsp:nvSpPr>
      <dsp:spPr>
        <a:xfrm>
          <a:off x="4004003" y="288032"/>
          <a:ext cx="4060892" cy="807732"/>
        </a:xfrm>
        <a:prstGeom prst="rect">
          <a:avLst/>
        </a:prstGeom>
        <a:gradFill rotWithShape="1">
          <a:gsLst>
            <a:gs pos="0">
              <a:schemeClr val="accent3">
                <a:lumMod val="95000"/>
              </a:schemeClr>
            </a:gs>
            <a:gs pos="100000">
              <a:schemeClr val="accent3">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3">
              <a:shade val="30000"/>
              <a:satMod val="120000"/>
            </a:schemeClr>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ru-RU" sz="2000" kern="1200" dirty="0" smtClean="0"/>
            <a:t>Налоговые доходы – </a:t>
          </a:r>
        </a:p>
        <a:p>
          <a:pPr lvl="0" algn="ctr" defTabSz="889000">
            <a:lnSpc>
              <a:spcPct val="90000"/>
            </a:lnSpc>
            <a:spcBef>
              <a:spcPct val="0"/>
            </a:spcBef>
            <a:spcAft>
              <a:spcPct val="35000"/>
            </a:spcAft>
          </a:pPr>
          <a:r>
            <a:rPr lang="ru-RU" sz="2000" kern="1200" dirty="0" smtClean="0"/>
            <a:t>31 255,6, 89,1 % </a:t>
          </a:r>
          <a:endParaRPr lang="ru-RU" sz="2000" kern="1200" dirty="0"/>
        </a:p>
      </dsp:txBody>
      <dsp:txXfrm>
        <a:off x="4004003" y="288032"/>
        <a:ext cx="4060892" cy="807732"/>
      </dsp:txXfrm>
    </dsp:sp>
    <dsp:sp modelId="{C5E2EF75-5FEC-43DD-ACA5-AF3D2E2BFC27}">
      <dsp:nvSpPr>
        <dsp:cNvPr id="0" name=""/>
        <dsp:cNvSpPr/>
      </dsp:nvSpPr>
      <dsp:spPr>
        <a:xfrm>
          <a:off x="4003160" y="1808153"/>
          <a:ext cx="4060892" cy="807732"/>
        </a:xfrm>
        <a:prstGeom prst="rect">
          <a:avLst/>
        </a:prstGeom>
        <a:gradFill rotWithShape="1">
          <a:gsLst>
            <a:gs pos="0">
              <a:schemeClr val="accent4">
                <a:lumMod val="95000"/>
              </a:schemeClr>
            </a:gs>
            <a:gs pos="100000">
              <a:schemeClr val="accent4">
                <a:shade val="82000"/>
                <a:satMod val="125000"/>
                <a:lumMod val="74000"/>
              </a:schemeClr>
            </a:gs>
          </a:gsLst>
          <a:lin ang="5400000" scaled="0"/>
        </a:gradFill>
        <a:ln w="9525" cap="flat" cmpd="sng" algn="ctr">
          <a:solidFill>
            <a:schemeClr val="accent4"/>
          </a:solidFill>
          <a:prstDash val="solid"/>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dsp:spPr>
      <dsp:style>
        <a:lnRef idx="1">
          <a:schemeClr val="accent4"/>
        </a:lnRef>
        <a:fillRef idx="3">
          <a:schemeClr val="accent4"/>
        </a:fillRef>
        <a:effectRef idx="2">
          <a:schemeClr val="accent4"/>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ru-RU" sz="1900" kern="1200" dirty="0" smtClean="0"/>
            <a:t>Неналоговые доходы – </a:t>
          </a:r>
        </a:p>
        <a:p>
          <a:pPr lvl="0" algn="ctr" defTabSz="844550">
            <a:lnSpc>
              <a:spcPct val="90000"/>
            </a:lnSpc>
            <a:spcBef>
              <a:spcPct val="0"/>
            </a:spcBef>
            <a:spcAft>
              <a:spcPct val="35000"/>
            </a:spcAft>
          </a:pPr>
          <a:r>
            <a:rPr lang="ru-RU" sz="1900" kern="1200" dirty="0" smtClean="0"/>
            <a:t>2 705,0, 7,7 % </a:t>
          </a:r>
          <a:endParaRPr lang="ru-RU" sz="1900" kern="1200" dirty="0"/>
        </a:p>
      </dsp:txBody>
      <dsp:txXfrm>
        <a:off x="4003160" y="1808153"/>
        <a:ext cx="4060892" cy="807732"/>
      </dsp:txXfrm>
    </dsp:sp>
    <dsp:sp modelId="{43D284D6-50A1-4AB4-B397-93FA4451B7A3}">
      <dsp:nvSpPr>
        <dsp:cNvPr id="0" name=""/>
        <dsp:cNvSpPr/>
      </dsp:nvSpPr>
      <dsp:spPr>
        <a:xfrm>
          <a:off x="4032435" y="3240360"/>
          <a:ext cx="4005229" cy="807732"/>
        </a:xfrm>
        <a:prstGeom prst="rect">
          <a:avLst/>
        </a:prstGeom>
        <a:gradFill rotWithShape="1">
          <a:gsLst>
            <a:gs pos="28000">
              <a:schemeClr val="accent5">
                <a:tint val="18000"/>
                <a:satMod val="120000"/>
                <a:lumMod val="88000"/>
              </a:schemeClr>
            </a:gs>
            <a:gs pos="100000">
              <a:schemeClr val="accent5">
                <a:tint val="40000"/>
                <a:satMod val="100000"/>
                <a:lumMod val="78000"/>
              </a:schemeClr>
            </a:gs>
          </a:gsLst>
          <a:lin ang="5400000" scaled="0"/>
        </a:gradFill>
        <a:ln w="9525" cap="flat" cmpd="sng" algn="ctr">
          <a:solidFill>
            <a:schemeClr val="accent5"/>
          </a:solidFill>
          <a:prstDash val="solid"/>
        </a:ln>
        <a:effectLst>
          <a:outerShdw blurRad="63500" dist="50800" dir="5400000" sx="98000" sy="98000" rotWithShape="0">
            <a:srgbClr val="000000">
              <a:alpha val="20000"/>
            </a:srgbClr>
          </a:outerShdw>
        </a:effectLst>
        <a:scene3d>
          <a:camera prst="orthographicFront"/>
          <a:lightRig rig="threePt" dir="t"/>
        </a:scene3d>
        <a:sp3d>
          <a:bevelT/>
        </a:sp3d>
      </dsp:spPr>
      <dsp:style>
        <a:lnRef idx="1">
          <a:schemeClr val="accent5"/>
        </a:lnRef>
        <a:fillRef idx="2">
          <a:schemeClr val="accent5"/>
        </a:fillRef>
        <a:effectRef idx="1">
          <a:schemeClr val="accent5"/>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ru-RU" sz="1900" kern="1200" dirty="0" smtClean="0"/>
            <a:t>Безвозмездные поступления – </a:t>
          </a:r>
        </a:p>
        <a:p>
          <a:pPr lvl="0" algn="ctr" defTabSz="844550">
            <a:lnSpc>
              <a:spcPct val="90000"/>
            </a:lnSpc>
            <a:spcBef>
              <a:spcPct val="0"/>
            </a:spcBef>
            <a:spcAft>
              <a:spcPct val="35000"/>
            </a:spcAft>
          </a:pPr>
          <a:r>
            <a:rPr lang="ru-RU" sz="1900" kern="1200" dirty="0" smtClean="0"/>
            <a:t>1 117,1, 3,2 % </a:t>
          </a:r>
          <a:endParaRPr lang="ru-RU" sz="1900" kern="1200" dirty="0"/>
        </a:p>
      </dsp:txBody>
      <dsp:txXfrm>
        <a:off x="4032435" y="3240360"/>
        <a:ext cx="4005229" cy="8077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5D34E0-FAB1-48B4-9B04-0827B0AB297F}">
      <dsp:nvSpPr>
        <dsp:cNvPr id="0" name=""/>
        <dsp:cNvSpPr/>
      </dsp:nvSpPr>
      <dsp:spPr>
        <a:xfrm rot="3183723">
          <a:off x="2557649" y="3667815"/>
          <a:ext cx="1320511" cy="31464"/>
        </a:xfrm>
        <a:custGeom>
          <a:avLst/>
          <a:gdLst/>
          <a:ahLst/>
          <a:cxnLst/>
          <a:rect l="0" t="0" r="0" b="0"/>
          <a:pathLst>
            <a:path>
              <a:moveTo>
                <a:pt x="0" y="15732"/>
              </a:moveTo>
              <a:lnTo>
                <a:pt x="1320511" y="15732"/>
              </a:lnTo>
            </a:path>
          </a:pathLst>
        </a:custGeom>
        <a:noFill/>
        <a:ln w="15875"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58972FD-B4DF-4883-A1C5-0202095BBA6E}">
      <dsp:nvSpPr>
        <dsp:cNvPr id="0" name=""/>
        <dsp:cNvSpPr/>
      </dsp:nvSpPr>
      <dsp:spPr>
        <a:xfrm rot="1057440">
          <a:off x="2890968" y="3171010"/>
          <a:ext cx="2567258" cy="31464"/>
        </a:xfrm>
        <a:custGeom>
          <a:avLst/>
          <a:gdLst/>
          <a:ahLst/>
          <a:cxnLst/>
          <a:rect l="0" t="0" r="0" b="0"/>
          <a:pathLst>
            <a:path>
              <a:moveTo>
                <a:pt x="0" y="15732"/>
              </a:moveTo>
              <a:lnTo>
                <a:pt x="2567258" y="15732"/>
              </a:lnTo>
            </a:path>
          </a:pathLst>
        </a:custGeom>
        <a:noFill/>
        <a:ln w="15875"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FBEE65F-9788-497C-918B-9FC7D65CF778}">
      <dsp:nvSpPr>
        <dsp:cNvPr id="0" name=""/>
        <dsp:cNvSpPr/>
      </dsp:nvSpPr>
      <dsp:spPr>
        <a:xfrm rot="21548040">
          <a:off x="2951058" y="2587000"/>
          <a:ext cx="2764888" cy="31464"/>
        </a:xfrm>
        <a:custGeom>
          <a:avLst/>
          <a:gdLst/>
          <a:ahLst/>
          <a:cxnLst/>
          <a:rect l="0" t="0" r="0" b="0"/>
          <a:pathLst>
            <a:path>
              <a:moveTo>
                <a:pt x="0" y="15732"/>
              </a:moveTo>
              <a:lnTo>
                <a:pt x="2764888" y="15732"/>
              </a:lnTo>
            </a:path>
          </a:pathLst>
        </a:custGeom>
        <a:noFill/>
        <a:ln w="15875"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9E186A7-CB2C-4633-A2B2-D82BEBF36457}">
      <dsp:nvSpPr>
        <dsp:cNvPr id="0" name=""/>
        <dsp:cNvSpPr/>
      </dsp:nvSpPr>
      <dsp:spPr>
        <a:xfrm rot="20646034">
          <a:off x="2893066" y="2050074"/>
          <a:ext cx="3040048" cy="31464"/>
        </a:xfrm>
        <a:custGeom>
          <a:avLst/>
          <a:gdLst/>
          <a:ahLst/>
          <a:cxnLst/>
          <a:rect l="0" t="0" r="0" b="0"/>
          <a:pathLst>
            <a:path>
              <a:moveTo>
                <a:pt x="0" y="15732"/>
              </a:moveTo>
              <a:lnTo>
                <a:pt x="3040048" y="15732"/>
              </a:lnTo>
            </a:path>
          </a:pathLst>
        </a:custGeom>
        <a:noFill/>
        <a:ln w="15875"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EAF0C38-EA73-4EA9-B789-393AB7B1E58E}">
      <dsp:nvSpPr>
        <dsp:cNvPr id="0" name=""/>
        <dsp:cNvSpPr/>
      </dsp:nvSpPr>
      <dsp:spPr>
        <a:xfrm rot="18579762">
          <a:off x="2736875" y="1826065"/>
          <a:ext cx="689753" cy="31464"/>
        </a:xfrm>
        <a:custGeom>
          <a:avLst/>
          <a:gdLst/>
          <a:ahLst/>
          <a:cxnLst/>
          <a:rect l="0" t="0" r="0" b="0"/>
          <a:pathLst>
            <a:path>
              <a:moveTo>
                <a:pt x="0" y="15732"/>
              </a:moveTo>
              <a:lnTo>
                <a:pt x="689753" y="15732"/>
              </a:lnTo>
            </a:path>
          </a:pathLst>
        </a:custGeom>
        <a:noFill/>
        <a:ln w="15875"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B63E581-A5B9-4349-9281-896F61CD25E5}">
      <dsp:nvSpPr>
        <dsp:cNvPr id="0" name=""/>
        <dsp:cNvSpPr/>
      </dsp:nvSpPr>
      <dsp:spPr>
        <a:xfrm>
          <a:off x="0" y="1338188"/>
          <a:ext cx="3512394" cy="2586726"/>
        </a:xfrm>
        <a:prstGeom prst="ellipse">
          <a:avLst/>
        </a:prstGeom>
        <a:gradFill rotWithShape="0">
          <a:gsLst>
            <a:gs pos="0">
              <a:schemeClr val="accent4">
                <a:hueOff val="0"/>
                <a:satOff val="0"/>
                <a:lumOff val="0"/>
                <a:alphaOff val="0"/>
                <a:lumMod val="95000"/>
              </a:schemeClr>
            </a:gs>
            <a:gs pos="100000">
              <a:schemeClr val="accent4">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C45D0E2-05B7-434E-BD6D-45BA8546F83D}">
      <dsp:nvSpPr>
        <dsp:cNvPr id="0" name=""/>
        <dsp:cNvSpPr/>
      </dsp:nvSpPr>
      <dsp:spPr>
        <a:xfrm>
          <a:off x="2340856" y="331249"/>
          <a:ext cx="2922194" cy="1283826"/>
        </a:xfrm>
        <a:prstGeom prst="ellipse">
          <a:avLst/>
        </a:prstGeom>
        <a:gradFill rotWithShape="0">
          <a:gsLst>
            <a:gs pos="0">
              <a:schemeClr val="accent4">
                <a:hueOff val="-395116"/>
                <a:satOff val="4462"/>
                <a:lumOff val="2392"/>
                <a:alphaOff val="0"/>
                <a:lumMod val="95000"/>
              </a:schemeClr>
            </a:gs>
            <a:gs pos="100000">
              <a:schemeClr val="accent4">
                <a:hueOff val="-395116"/>
                <a:satOff val="4462"/>
                <a:lumOff val="2392"/>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kern="1200" dirty="0" smtClean="0">
              <a:effectLst>
                <a:outerShdw blurRad="38100" dist="38100" dir="2700000" algn="tl">
                  <a:srgbClr val="000000">
                    <a:alpha val="43137"/>
                  </a:srgbClr>
                </a:outerShdw>
              </a:effectLst>
            </a:rPr>
            <a:t>Подоходный налог – </a:t>
          </a:r>
        </a:p>
        <a:p>
          <a:pPr lvl="0" algn="ctr" defTabSz="800100">
            <a:lnSpc>
              <a:spcPct val="90000"/>
            </a:lnSpc>
            <a:spcBef>
              <a:spcPct val="0"/>
            </a:spcBef>
            <a:spcAft>
              <a:spcPct val="35000"/>
            </a:spcAft>
          </a:pPr>
          <a:r>
            <a:rPr lang="ru-RU" sz="1800" b="1" kern="1200" dirty="0" smtClean="0">
              <a:effectLst>
                <a:outerShdw blurRad="38100" dist="38100" dir="2700000" algn="tl">
                  <a:srgbClr val="000000">
                    <a:alpha val="43137"/>
                  </a:srgbClr>
                </a:outerShdw>
              </a:effectLst>
            </a:rPr>
            <a:t>14 975,2; 46 %</a:t>
          </a:r>
          <a:endParaRPr lang="ru-RU" sz="1800" b="1" kern="1200" dirty="0">
            <a:effectLst>
              <a:outerShdw blurRad="38100" dist="38100" dir="2700000" algn="tl">
                <a:srgbClr val="000000">
                  <a:alpha val="43137"/>
                </a:srgbClr>
              </a:outerShdw>
            </a:effectLst>
          </a:endParaRPr>
        </a:p>
      </dsp:txBody>
      <dsp:txXfrm>
        <a:off x="2768801" y="519261"/>
        <a:ext cx="2066304" cy="907802"/>
      </dsp:txXfrm>
    </dsp:sp>
    <dsp:sp modelId="{3116DC13-C571-4A09-80FA-2A0F9B3E84D7}">
      <dsp:nvSpPr>
        <dsp:cNvPr id="0" name=""/>
        <dsp:cNvSpPr/>
      </dsp:nvSpPr>
      <dsp:spPr>
        <a:xfrm>
          <a:off x="2823600" y="331249"/>
          <a:ext cx="4383291" cy="12838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85750" lvl="1" indent="-285750" algn="l" defTabSz="2889250">
            <a:lnSpc>
              <a:spcPct val="90000"/>
            </a:lnSpc>
            <a:spcBef>
              <a:spcPct val="0"/>
            </a:spcBef>
            <a:spcAft>
              <a:spcPct val="15000"/>
            </a:spcAft>
            <a:buChar char="••"/>
          </a:pPr>
          <a:endParaRPr lang="ru-RU" sz="6500" kern="1200" dirty="0"/>
        </a:p>
      </dsp:txBody>
      <dsp:txXfrm>
        <a:off x="2823600" y="331249"/>
        <a:ext cx="4383291" cy="1283826"/>
      </dsp:txXfrm>
    </dsp:sp>
    <dsp:sp modelId="{2D1EA0FB-5A63-49F7-8C7F-66EB50230DB9}">
      <dsp:nvSpPr>
        <dsp:cNvPr id="0" name=""/>
        <dsp:cNvSpPr/>
      </dsp:nvSpPr>
      <dsp:spPr>
        <a:xfrm>
          <a:off x="5616627" y="796790"/>
          <a:ext cx="2727668" cy="1075417"/>
        </a:xfrm>
        <a:prstGeom prst="ellipse">
          <a:avLst/>
        </a:prstGeom>
        <a:gradFill rotWithShape="0">
          <a:gsLst>
            <a:gs pos="0">
              <a:schemeClr val="accent4">
                <a:hueOff val="-790233"/>
                <a:satOff val="8924"/>
                <a:lumOff val="4784"/>
                <a:alphaOff val="0"/>
                <a:lumMod val="95000"/>
              </a:schemeClr>
            </a:gs>
            <a:gs pos="100000">
              <a:schemeClr val="accent4">
                <a:hueOff val="-790233"/>
                <a:satOff val="8924"/>
                <a:lumOff val="4784"/>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kern="1200" dirty="0" smtClean="0">
              <a:effectLst>
                <a:outerShdw blurRad="38100" dist="38100" dir="2700000" algn="tl">
                  <a:srgbClr val="000000">
                    <a:alpha val="43137"/>
                  </a:srgbClr>
                </a:outerShdw>
              </a:effectLst>
            </a:rPr>
            <a:t>НДС – 3 672,7; </a:t>
          </a:r>
        </a:p>
        <a:p>
          <a:pPr lvl="0" algn="ctr" defTabSz="800100">
            <a:lnSpc>
              <a:spcPct val="90000"/>
            </a:lnSpc>
            <a:spcBef>
              <a:spcPct val="0"/>
            </a:spcBef>
            <a:spcAft>
              <a:spcPct val="35000"/>
            </a:spcAft>
          </a:pPr>
          <a:r>
            <a:rPr lang="ru-RU" sz="1800" b="1" kern="1200" dirty="0" smtClean="0">
              <a:effectLst>
                <a:outerShdw blurRad="38100" dist="38100" dir="2700000" algn="tl">
                  <a:srgbClr val="000000">
                    <a:alpha val="43137"/>
                  </a:srgbClr>
                </a:outerShdw>
              </a:effectLst>
            </a:rPr>
            <a:t>11,3 %</a:t>
          </a:r>
          <a:endParaRPr lang="ru-RU" sz="1800" b="1" kern="1200" dirty="0">
            <a:effectLst>
              <a:outerShdw blurRad="38100" dist="38100" dir="2700000" algn="tl">
                <a:srgbClr val="000000">
                  <a:alpha val="43137"/>
                </a:srgbClr>
              </a:outerShdw>
            </a:effectLst>
          </a:endParaRPr>
        </a:p>
      </dsp:txBody>
      <dsp:txXfrm>
        <a:off x="6016085" y="954281"/>
        <a:ext cx="1928752" cy="760435"/>
      </dsp:txXfrm>
    </dsp:sp>
    <dsp:sp modelId="{375527E2-B993-4364-B2D7-663AFC7A0880}">
      <dsp:nvSpPr>
        <dsp:cNvPr id="0" name=""/>
        <dsp:cNvSpPr/>
      </dsp:nvSpPr>
      <dsp:spPr>
        <a:xfrm>
          <a:off x="5714773" y="1988839"/>
          <a:ext cx="2854178" cy="1142886"/>
        </a:xfrm>
        <a:prstGeom prst="ellipse">
          <a:avLst/>
        </a:prstGeom>
        <a:gradFill rotWithShape="0">
          <a:gsLst>
            <a:gs pos="0">
              <a:schemeClr val="accent4">
                <a:hueOff val="-1185349"/>
                <a:satOff val="13385"/>
                <a:lumOff val="7176"/>
                <a:alphaOff val="0"/>
                <a:lumMod val="95000"/>
              </a:schemeClr>
            </a:gs>
            <a:gs pos="100000">
              <a:schemeClr val="accent4">
                <a:hueOff val="-1185349"/>
                <a:satOff val="13385"/>
                <a:lumOff val="7176"/>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kern="1200" dirty="0" smtClean="0">
              <a:effectLst>
                <a:outerShdw blurRad="38100" dist="38100" dir="2700000" algn="tl">
                  <a:srgbClr val="000000">
                    <a:alpha val="43137"/>
                  </a:srgbClr>
                </a:outerShdw>
              </a:effectLst>
            </a:rPr>
            <a:t>Налоги на собственность – </a:t>
          </a:r>
        </a:p>
        <a:p>
          <a:pPr lvl="0" algn="ctr" defTabSz="800100">
            <a:lnSpc>
              <a:spcPct val="90000"/>
            </a:lnSpc>
            <a:spcBef>
              <a:spcPct val="0"/>
            </a:spcBef>
            <a:spcAft>
              <a:spcPct val="35000"/>
            </a:spcAft>
          </a:pPr>
          <a:r>
            <a:rPr lang="ru-RU" sz="1800" b="1" kern="1200" dirty="0" smtClean="0">
              <a:effectLst>
                <a:outerShdw blurRad="38100" dist="38100" dir="2700000" algn="tl">
                  <a:srgbClr val="000000">
                    <a:alpha val="43137"/>
                  </a:srgbClr>
                </a:outerShdw>
              </a:effectLst>
            </a:rPr>
            <a:t>4 349,5; 13,4 %</a:t>
          </a:r>
          <a:endParaRPr lang="ru-RU" sz="1800" b="1" kern="1200" dirty="0">
            <a:effectLst>
              <a:outerShdw blurRad="38100" dist="38100" dir="2700000" algn="tl">
                <a:srgbClr val="000000">
                  <a:alpha val="43137"/>
                </a:srgbClr>
              </a:outerShdw>
            </a:effectLst>
          </a:endParaRPr>
        </a:p>
      </dsp:txBody>
      <dsp:txXfrm>
        <a:off x="6132758" y="2156211"/>
        <a:ext cx="2018208" cy="808142"/>
      </dsp:txXfrm>
    </dsp:sp>
    <dsp:sp modelId="{DFAE973B-EA77-4939-A7BF-56E00CA4CF05}">
      <dsp:nvSpPr>
        <dsp:cNvPr id="0" name=""/>
        <dsp:cNvSpPr/>
      </dsp:nvSpPr>
      <dsp:spPr>
        <a:xfrm>
          <a:off x="5143249" y="3284373"/>
          <a:ext cx="2899968" cy="1341444"/>
        </a:xfrm>
        <a:prstGeom prst="ellipse">
          <a:avLst/>
        </a:prstGeom>
        <a:gradFill rotWithShape="0">
          <a:gsLst>
            <a:gs pos="0">
              <a:schemeClr val="accent4">
                <a:hueOff val="-1580466"/>
                <a:satOff val="17847"/>
                <a:lumOff val="9568"/>
                <a:alphaOff val="0"/>
                <a:lumMod val="95000"/>
              </a:schemeClr>
            </a:gs>
            <a:gs pos="100000">
              <a:schemeClr val="accent4">
                <a:hueOff val="-1580466"/>
                <a:satOff val="17847"/>
                <a:lumOff val="9568"/>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ru-RU" sz="1600" b="1" kern="1200" dirty="0" smtClean="0">
              <a:effectLst>
                <a:outerShdw blurRad="38100" dist="38100" dir="2700000" algn="tl">
                  <a:srgbClr val="000000">
                    <a:alpha val="43137"/>
                  </a:srgbClr>
                </a:outerShdw>
              </a:effectLst>
            </a:rPr>
            <a:t>Налог при упрощенной системе – 1 671,0; 5,1 %</a:t>
          </a:r>
          <a:endParaRPr lang="ru-RU" sz="1600" b="1" kern="1200" dirty="0">
            <a:effectLst>
              <a:outerShdw blurRad="38100" dist="38100" dir="2700000" algn="tl">
                <a:srgbClr val="000000">
                  <a:alpha val="43137"/>
                </a:srgbClr>
              </a:outerShdw>
            </a:effectLst>
          </a:endParaRPr>
        </a:p>
      </dsp:txBody>
      <dsp:txXfrm>
        <a:off x="5567939" y="3480823"/>
        <a:ext cx="2050588" cy="948544"/>
      </dsp:txXfrm>
    </dsp:sp>
    <dsp:sp modelId="{56797D02-27AC-4E24-AC90-2A6BA52F38DE}">
      <dsp:nvSpPr>
        <dsp:cNvPr id="0" name=""/>
        <dsp:cNvSpPr/>
      </dsp:nvSpPr>
      <dsp:spPr>
        <a:xfrm>
          <a:off x="2721186" y="4174566"/>
          <a:ext cx="2687237" cy="1270785"/>
        </a:xfrm>
        <a:prstGeom prst="ellipse">
          <a:avLst/>
        </a:prstGeom>
        <a:gradFill rotWithShape="0">
          <a:gsLst>
            <a:gs pos="0">
              <a:schemeClr val="accent4">
                <a:hueOff val="-1975582"/>
                <a:satOff val="22309"/>
                <a:lumOff val="11960"/>
                <a:alphaOff val="0"/>
                <a:lumMod val="95000"/>
              </a:schemeClr>
            </a:gs>
            <a:gs pos="100000">
              <a:schemeClr val="accent4">
                <a:hueOff val="-1975582"/>
                <a:satOff val="22309"/>
                <a:lumOff val="1196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kern="1200" dirty="0" smtClean="0">
              <a:effectLst>
                <a:outerShdw blurRad="38100" dist="38100" dir="2700000" algn="tl">
                  <a:srgbClr val="000000">
                    <a:alpha val="43137"/>
                  </a:srgbClr>
                </a:outerShdw>
              </a:effectLst>
            </a:rPr>
            <a:t>Единый налог – </a:t>
          </a:r>
        </a:p>
        <a:p>
          <a:pPr lvl="0" algn="ctr" defTabSz="800100">
            <a:lnSpc>
              <a:spcPct val="90000"/>
            </a:lnSpc>
            <a:spcBef>
              <a:spcPct val="0"/>
            </a:spcBef>
            <a:spcAft>
              <a:spcPct val="35000"/>
            </a:spcAft>
          </a:pPr>
          <a:r>
            <a:rPr lang="ru-RU" sz="1800" b="1" kern="1200" dirty="0" smtClean="0">
              <a:effectLst>
                <a:outerShdw blurRad="38100" dist="38100" dir="2700000" algn="tl">
                  <a:srgbClr val="000000">
                    <a:alpha val="43137"/>
                  </a:srgbClr>
                </a:outerShdw>
              </a:effectLst>
            </a:rPr>
            <a:t>2 972,7; 9,1 %</a:t>
          </a:r>
          <a:endParaRPr lang="ru-RU" sz="1800" b="1" kern="1200" dirty="0">
            <a:effectLst>
              <a:outerShdw blurRad="38100" dist="38100" dir="2700000" algn="tl">
                <a:srgbClr val="000000">
                  <a:alpha val="43137"/>
                </a:srgbClr>
              </a:outerShdw>
            </a:effectLst>
          </a:endParaRPr>
        </a:p>
      </dsp:txBody>
      <dsp:txXfrm>
        <a:off x="3114723" y="4360668"/>
        <a:ext cx="1900163" cy="8985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4BEE67-738A-4189-BB69-6CC826FE5705}">
      <dsp:nvSpPr>
        <dsp:cNvPr id="0" name=""/>
        <dsp:cNvSpPr/>
      </dsp:nvSpPr>
      <dsp:spPr>
        <a:xfrm rot="5400000">
          <a:off x="5408284" y="-2271615"/>
          <a:ext cx="1033067" cy="5576299"/>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ru-RU" sz="1800" kern="1200" dirty="0" smtClean="0"/>
            <a:t>Налоговые доходы</a:t>
          </a:r>
          <a:endParaRPr lang="ru-RU" sz="1800" kern="1200" dirty="0"/>
        </a:p>
        <a:p>
          <a:pPr marL="171450" lvl="1" indent="-171450" algn="l" defTabSz="800100">
            <a:lnSpc>
              <a:spcPct val="90000"/>
            </a:lnSpc>
            <a:spcBef>
              <a:spcPct val="0"/>
            </a:spcBef>
            <a:spcAft>
              <a:spcPct val="15000"/>
            </a:spcAft>
            <a:buChar char="••"/>
          </a:pPr>
          <a:r>
            <a:rPr lang="ru-RU" sz="1800" kern="1200" dirty="0" smtClean="0"/>
            <a:t>Неналоговые доходы</a:t>
          </a:r>
          <a:endParaRPr lang="ru-RU" sz="1800" kern="1200" dirty="0"/>
        </a:p>
        <a:p>
          <a:pPr marL="171450" lvl="1" indent="-171450" algn="l" defTabSz="800100">
            <a:lnSpc>
              <a:spcPct val="90000"/>
            </a:lnSpc>
            <a:spcBef>
              <a:spcPct val="0"/>
            </a:spcBef>
            <a:spcAft>
              <a:spcPct val="15000"/>
            </a:spcAft>
            <a:buChar char="••"/>
          </a:pPr>
          <a:r>
            <a:rPr lang="ru-RU" sz="1800" kern="1200" dirty="0" smtClean="0"/>
            <a:t>Безвозмездные поступления (платежи от другого бюджета в форме межбюджетных трансфертов)</a:t>
          </a:r>
          <a:endParaRPr lang="ru-RU" sz="1800" kern="1200" dirty="0"/>
        </a:p>
      </dsp:txBody>
      <dsp:txXfrm rot="-5400000">
        <a:off x="3136668" y="50431"/>
        <a:ext cx="5525869" cy="932207"/>
      </dsp:txXfrm>
    </dsp:sp>
    <dsp:sp modelId="{425E035B-3C04-438D-AC5E-2E9B06A3BABB}">
      <dsp:nvSpPr>
        <dsp:cNvPr id="0" name=""/>
        <dsp:cNvSpPr/>
      </dsp:nvSpPr>
      <dsp:spPr>
        <a:xfrm>
          <a:off x="0" y="1530"/>
          <a:ext cx="3136668" cy="11559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ru-RU" sz="2800" kern="1200" dirty="0" smtClean="0">
              <a:solidFill>
                <a:srgbClr val="FF0000"/>
              </a:solidFill>
            </a:rPr>
            <a:t>ДОХОДЫ</a:t>
          </a:r>
          <a:endParaRPr lang="ru-RU" sz="2800" kern="1200" dirty="0">
            <a:solidFill>
              <a:srgbClr val="FF0000"/>
            </a:solidFill>
          </a:endParaRPr>
        </a:p>
      </dsp:txBody>
      <dsp:txXfrm>
        <a:off x="56429" y="57959"/>
        <a:ext cx="3023810" cy="1043102"/>
      </dsp:txXfrm>
    </dsp:sp>
    <dsp:sp modelId="{A9D6E545-DB18-4B4C-98D6-4EE401B90BF8}">
      <dsp:nvSpPr>
        <dsp:cNvPr id="0" name=""/>
        <dsp:cNvSpPr/>
      </dsp:nvSpPr>
      <dsp:spPr>
        <a:xfrm rot="5400000">
          <a:off x="4594957" y="-246063"/>
          <a:ext cx="2629208" cy="5551913"/>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ru-RU" sz="1600" kern="1200" dirty="0" smtClean="0"/>
            <a:t>Общегосударственная деятельность</a:t>
          </a:r>
          <a:endParaRPr lang="ru-RU" sz="1600" kern="1200" dirty="0"/>
        </a:p>
        <a:p>
          <a:pPr marL="171450" lvl="1" indent="-171450" algn="l" defTabSz="711200">
            <a:lnSpc>
              <a:spcPct val="90000"/>
            </a:lnSpc>
            <a:spcBef>
              <a:spcPct val="0"/>
            </a:spcBef>
            <a:spcAft>
              <a:spcPct val="15000"/>
            </a:spcAft>
            <a:buChar char="••"/>
          </a:pPr>
          <a:r>
            <a:rPr lang="ru-RU" sz="1600" kern="1200" dirty="0" smtClean="0"/>
            <a:t>Национальная экономика</a:t>
          </a:r>
          <a:endParaRPr lang="ru-RU" sz="1600" kern="1200" dirty="0"/>
        </a:p>
        <a:p>
          <a:pPr marL="171450" lvl="1" indent="-171450" algn="l" defTabSz="711200">
            <a:lnSpc>
              <a:spcPct val="90000"/>
            </a:lnSpc>
            <a:spcBef>
              <a:spcPct val="0"/>
            </a:spcBef>
            <a:spcAft>
              <a:spcPct val="15000"/>
            </a:spcAft>
            <a:buChar char="••"/>
          </a:pPr>
          <a:r>
            <a:rPr lang="ru-RU" sz="1600" kern="1200" dirty="0" smtClean="0"/>
            <a:t>Охрана окружающей среды</a:t>
          </a:r>
          <a:endParaRPr lang="ru-RU" sz="1600" kern="1200" dirty="0"/>
        </a:p>
        <a:p>
          <a:pPr marL="171450" lvl="1" indent="-171450" algn="l" defTabSz="711200">
            <a:lnSpc>
              <a:spcPct val="90000"/>
            </a:lnSpc>
            <a:spcBef>
              <a:spcPct val="0"/>
            </a:spcBef>
            <a:spcAft>
              <a:spcPct val="15000"/>
            </a:spcAft>
            <a:buChar char="••"/>
          </a:pPr>
          <a:r>
            <a:rPr lang="ru-RU" sz="1600" kern="1200" dirty="0" smtClean="0"/>
            <a:t>Жилищно-коммунальные услуги и жилищное строительство</a:t>
          </a:r>
          <a:endParaRPr lang="ru-RU" sz="1600" kern="1200" dirty="0"/>
        </a:p>
        <a:p>
          <a:pPr marL="171450" lvl="1" indent="-171450" algn="l" defTabSz="711200">
            <a:lnSpc>
              <a:spcPct val="90000"/>
            </a:lnSpc>
            <a:spcBef>
              <a:spcPct val="0"/>
            </a:spcBef>
            <a:spcAft>
              <a:spcPct val="15000"/>
            </a:spcAft>
            <a:buChar char="••"/>
          </a:pPr>
          <a:r>
            <a:rPr lang="ru-RU" sz="1600" kern="1200" dirty="0" smtClean="0"/>
            <a:t>Физическая культура, спорт, культура и средства массовой информации</a:t>
          </a:r>
          <a:endParaRPr lang="ru-RU" sz="1600" kern="1200" dirty="0"/>
        </a:p>
        <a:p>
          <a:pPr marL="171450" lvl="1" indent="-171450" algn="l" defTabSz="711200">
            <a:lnSpc>
              <a:spcPct val="90000"/>
            </a:lnSpc>
            <a:spcBef>
              <a:spcPct val="0"/>
            </a:spcBef>
            <a:spcAft>
              <a:spcPct val="15000"/>
            </a:spcAft>
            <a:buChar char="••"/>
          </a:pPr>
          <a:r>
            <a:rPr lang="ru-RU" sz="1600" kern="1200" dirty="0" smtClean="0"/>
            <a:t>Образование</a:t>
          </a:r>
          <a:endParaRPr lang="ru-RU" sz="1600" kern="1200" dirty="0"/>
        </a:p>
        <a:p>
          <a:pPr marL="171450" lvl="1" indent="-171450" algn="l" defTabSz="711200">
            <a:lnSpc>
              <a:spcPct val="90000"/>
            </a:lnSpc>
            <a:spcBef>
              <a:spcPct val="0"/>
            </a:spcBef>
            <a:spcAft>
              <a:spcPct val="15000"/>
            </a:spcAft>
            <a:buChar char="••"/>
          </a:pPr>
          <a:r>
            <a:rPr lang="ru-RU" sz="1600" kern="1200" dirty="0" smtClean="0"/>
            <a:t>Социальная политика</a:t>
          </a:r>
          <a:endParaRPr lang="ru-RU" sz="1600" kern="1200" dirty="0"/>
        </a:p>
        <a:p>
          <a:pPr marL="114300" lvl="1" indent="-114300" algn="l" defTabSz="622300">
            <a:lnSpc>
              <a:spcPct val="90000"/>
            </a:lnSpc>
            <a:spcBef>
              <a:spcPct val="0"/>
            </a:spcBef>
            <a:spcAft>
              <a:spcPct val="15000"/>
            </a:spcAft>
            <a:buChar char="••"/>
          </a:pPr>
          <a:endParaRPr lang="ru-RU" sz="1400" kern="1200" dirty="0"/>
        </a:p>
        <a:p>
          <a:pPr marL="114300" lvl="1" indent="-114300" algn="l" defTabSz="622300">
            <a:lnSpc>
              <a:spcPct val="90000"/>
            </a:lnSpc>
            <a:spcBef>
              <a:spcPct val="0"/>
            </a:spcBef>
            <a:spcAft>
              <a:spcPct val="15000"/>
            </a:spcAft>
            <a:buChar char="••"/>
          </a:pPr>
          <a:endParaRPr lang="ru-RU" sz="1400" kern="1200" dirty="0"/>
        </a:p>
      </dsp:txBody>
      <dsp:txXfrm rot="-5400000">
        <a:off x="3133605" y="1343636"/>
        <a:ext cx="5423566" cy="2372514"/>
      </dsp:txXfrm>
    </dsp:sp>
    <dsp:sp modelId="{0450A32C-A3E3-4A61-A559-7659F12E9D83}">
      <dsp:nvSpPr>
        <dsp:cNvPr id="0" name=""/>
        <dsp:cNvSpPr/>
      </dsp:nvSpPr>
      <dsp:spPr>
        <a:xfrm>
          <a:off x="0" y="1951912"/>
          <a:ext cx="3133605" cy="11559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ru-RU" sz="2800" kern="1200" dirty="0" smtClean="0">
              <a:solidFill>
                <a:srgbClr val="FF0000"/>
              </a:solidFill>
            </a:rPr>
            <a:t>РАСХОДЫ</a:t>
          </a:r>
          <a:endParaRPr lang="ru-RU" sz="2800" kern="1200" dirty="0">
            <a:solidFill>
              <a:srgbClr val="FF0000"/>
            </a:solidFill>
          </a:endParaRPr>
        </a:p>
      </dsp:txBody>
      <dsp:txXfrm>
        <a:off x="56429" y="2008341"/>
        <a:ext cx="3020747" cy="1043102"/>
      </dsp:txXfrm>
    </dsp:sp>
    <dsp:sp modelId="{A45A5B8D-D35F-40F4-88C2-279AB45292BB}">
      <dsp:nvSpPr>
        <dsp:cNvPr id="0" name=""/>
        <dsp:cNvSpPr/>
      </dsp:nvSpPr>
      <dsp:spPr>
        <a:xfrm rot="5400000">
          <a:off x="5360861" y="2076734"/>
          <a:ext cx="1330316" cy="5363920"/>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ru-RU" sz="1800" kern="1200" dirty="0" smtClean="0"/>
            <a:t>Операции по гарантиям местных исполнительных и распорядительных органов</a:t>
          </a:r>
          <a:endParaRPr lang="ru-RU" sz="1800" kern="1200" dirty="0"/>
        </a:p>
        <a:p>
          <a:pPr marL="171450" lvl="1" indent="-171450" algn="l" defTabSz="800100">
            <a:lnSpc>
              <a:spcPct val="90000"/>
            </a:lnSpc>
            <a:spcBef>
              <a:spcPct val="0"/>
            </a:spcBef>
            <a:spcAft>
              <a:spcPct val="15000"/>
            </a:spcAft>
            <a:buChar char="••"/>
          </a:pPr>
          <a:r>
            <a:rPr lang="ru-RU" sz="1800" kern="1200" dirty="0" smtClean="0"/>
            <a:t>Предоставление и возврат бюджетных кредитов и ссуд</a:t>
          </a:r>
          <a:endParaRPr lang="ru-RU" sz="1800" kern="1200" dirty="0"/>
        </a:p>
      </dsp:txBody>
      <dsp:txXfrm rot="-5400000">
        <a:off x="3344060" y="4158477"/>
        <a:ext cx="5298979" cy="1200434"/>
      </dsp:txXfrm>
    </dsp:sp>
    <dsp:sp modelId="{4896565C-472C-4376-8106-7A67D4C4703C}">
      <dsp:nvSpPr>
        <dsp:cNvPr id="0" name=""/>
        <dsp:cNvSpPr/>
      </dsp:nvSpPr>
      <dsp:spPr>
        <a:xfrm>
          <a:off x="0" y="3903825"/>
          <a:ext cx="3344059" cy="171279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ru-RU" sz="2800" kern="1200" dirty="0" smtClean="0">
              <a:solidFill>
                <a:srgbClr val="FF0000"/>
              </a:solidFill>
            </a:rPr>
            <a:t>Источники</a:t>
          </a:r>
          <a:r>
            <a:rPr lang="ru-RU" sz="2800" kern="1200" dirty="0" smtClean="0"/>
            <a:t> </a:t>
          </a:r>
          <a:r>
            <a:rPr lang="ru-RU" sz="2800" kern="1200" dirty="0" smtClean="0">
              <a:solidFill>
                <a:srgbClr val="FF0000"/>
              </a:solidFill>
            </a:rPr>
            <a:t>финансирования дефицита бюджета</a:t>
          </a:r>
          <a:endParaRPr lang="ru-RU" sz="2800" kern="1200" dirty="0">
            <a:solidFill>
              <a:srgbClr val="FF0000"/>
            </a:solidFill>
          </a:endParaRPr>
        </a:p>
      </dsp:txBody>
      <dsp:txXfrm>
        <a:off x="83612" y="3987437"/>
        <a:ext cx="3176835" cy="154557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D7FB27-E6E9-4197-B78D-8923C5058265}">
      <dsp:nvSpPr>
        <dsp:cNvPr id="0" name=""/>
        <dsp:cNvSpPr/>
      </dsp:nvSpPr>
      <dsp:spPr>
        <a:xfrm rot="5400000">
          <a:off x="4749298" y="-1717613"/>
          <a:ext cx="1948127" cy="5386693"/>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kern="1200" dirty="0" smtClean="0"/>
            <a:t>По принципу «Один Совет – один бюджет»: в каждой </a:t>
          </a:r>
          <a:r>
            <a:rPr lang="ru-RU" sz="1600" kern="1200" dirty="0" smtClean="0"/>
            <a:t>административно-территориальной единице местный Совет депутатов имеет в своем распоряжении местный бюджет, средства которого он самостоятельно и независимо использует для выполнения возложенных на него задач и функций</a:t>
          </a:r>
          <a:endParaRPr lang="ru-RU" sz="1600" kern="1200" dirty="0"/>
        </a:p>
      </dsp:txBody>
      <dsp:txXfrm rot="-5400000">
        <a:off x="3030015" y="96770"/>
        <a:ext cx="5291593" cy="1757927"/>
      </dsp:txXfrm>
    </dsp:sp>
    <dsp:sp modelId="{07A2E5E1-A5DA-4EB5-871A-AF84CD128498}">
      <dsp:nvSpPr>
        <dsp:cNvPr id="0" name=""/>
        <dsp:cNvSpPr/>
      </dsp:nvSpPr>
      <dsp:spPr>
        <a:xfrm>
          <a:off x="0" y="308595"/>
          <a:ext cx="3030015" cy="133427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ru-RU" sz="2400" kern="1200" dirty="0" smtClean="0">
              <a:solidFill>
                <a:srgbClr val="FF0000"/>
              </a:solidFill>
            </a:rPr>
            <a:t>Образуются</a:t>
          </a:r>
          <a:endParaRPr lang="ru-RU" sz="2400" kern="1200" dirty="0">
            <a:solidFill>
              <a:srgbClr val="FF0000"/>
            </a:solidFill>
          </a:endParaRPr>
        </a:p>
      </dsp:txBody>
      <dsp:txXfrm>
        <a:off x="65134" y="373729"/>
        <a:ext cx="2899747" cy="1204007"/>
      </dsp:txXfrm>
    </dsp:sp>
    <dsp:sp modelId="{BE176A71-13E9-4564-A6B9-FEF760422249}">
      <dsp:nvSpPr>
        <dsp:cNvPr id="0" name=""/>
        <dsp:cNvSpPr/>
      </dsp:nvSpPr>
      <dsp:spPr>
        <a:xfrm rot="5400000">
          <a:off x="5393258" y="-12331"/>
          <a:ext cx="671396" cy="5391959"/>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kern="1200" dirty="0" smtClean="0"/>
            <a:t>По нормативам и правилам, установленным Бюджетным кодексом</a:t>
          </a:r>
          <a:endParaRPr lang="ru-RU" sz="2000" kern="1200" dirty="0"/>
        </a:p>
      </dsp:txBody>
      <dsp:txXfrm rot="-5400000">
        <a:off x="3032977" y="2380726"/>
        <a:ext cx="5359184" cy="605846"/>
      </dsp:txXfrm>
    </dsp:sp>
    <dsp:sp modelId="{9A08E0AA-5E06-4836-BD87-D6CD8C86137B}">
      <dsp:nvSpPr>
        <dsp:cNvPr id="0" name=""/>
        <dsp:cNvSpPr/>
      </dsp:nvSpPr>
      <dsp:spPr>
        <a:xfrm>
          <a:off x="0" y="2016510"/>
          <a:ext cx="3032976" cy="133427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ru-RU" sz="2400" kern="1200" dirty="0" smtClean="0">
              <a:solidFill>
                <a:srgbClr val="FF0000"/>
              </a:solidFill>
            </a:rPr>
            <a:t>Распределяются</a:t>
          </a:r>
          <a:endParaRPr lang="ru-RU" sz="2400" kern="1200" dirty="0">
            <a:solidFill>
              <a:srgbClr val="FF0000"/>
            </a:solidFill>
          </a:endParaRPr>
        </a:p>
      </dsp:txBody>
      <dsp:txXfrm>
        <a:off x="65134" y="2081644"/>
        <a:ext cx="2902708" cy="1204007"/>
      </dsp:txXfrm>
    </dsp:sp>
    <dsp:sp modelId="{3D898675-8681-4939-B2C2-0EA0C897D703}">
      <dsp:nvSpPr>
        <dsp:cNvPr id="0" name=""/>
        <dsp:cNvSpPr/>
      </dsp:nvSpPr>
      <dsp:spPr>
        <a:xfrm rot="5400000">
          <a:off x="4516621" y="1930892"/>
          <a:ext cx="2413479" cy="5386693"/>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ru-RU" sz="1800" kern="1200" dirty="0" smtClean="0"/>
            <a:t>Ежегодно : дотации, субвенции, иные межбюджетные трансферты</a:t>
          </a:r>
          <a:endParaRPr lang="ru-RU" sz="1800" kern="1200" dirty="0"/>
        </a:p>
        <a:p>
          <a:pPr marL="171450" lvl="1" indent="-171450" algn="l" defTabSz="800100">
            <a:lnSpc>
              <a:spcPct val="90000"/>
            </a:lnSpc>
            <a:spcBef>
              <a:spcPct val="0"/>
            </a:spcBef>
            <a:spcAft>
              <a:spcPct val="15000"/>
            </a:spcAft>
            <a:buChar char="••"/>
          </a:pPr>
          <a:endParaRPr lang="ru-RU" sz="1800" kern="1200" dirty="0"/>
        </a:p>
        <a:p>
          <a:pPr marL="171450" lvl="1" indent="-171450" algn="l" defTabSz="800100">
            <a:lnSpc>
              <a:spcPct val="90000"/>
            </a:lnSpc>
            <a:spcBef>
              <a:spcPct val="0"/>
            </a:spcBef>
            <a:spcAft>
              <a:spcPct val="15000"/>
            </a:spcAft>
            <a:buChar char="••"/>
          </a:pPr>
          <a:r>
            <a:rPr lang="ru-RU" sz="1800" kern="1200" dirty="0" smtClean="0"/>
            <a:t>На постоянной основе: подоходный налог, налог на прибыль, налоги на собственность, налог на добавленную собственность, другие налоговые доходы</a:t>
          </a:r>
          <a:endParaRPr lang="ru-RU" sz="1800" kern="1200" dirty="0"/>
        </a:p>
      </dsp:txBody>
      <dsp:txXfrm rot="-5400000">
        <a:off x="3030014" y="3535315"/>
        <a:ext cx="5268877" cy="2177847"/>
      </dsp:txXfrm>
    </dsp:sp>
    <dsp:sp modelId="{0A2B4F7D-733E-43E7-A5FA-27A5839D6D5A}">
      <dsp:nvSpPr>
        <dsp:cNvPr id="0" name=""/>
        <dsp:cNvSpPr/>
      </dsp:nvSpPr>
      <dsp:spPr>
        <a:xfrm>
          <a:off x="0" y="3957101"/>
          <a:ext cx="3030015" cy="133427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ru-RU" sz="2400" kern="1200" dirty="0" smtClean="0">
              <a:solidFill>
                <a:srgbClr val="FF0000"/>
              </a:solidFill>
            </a:rPr>
            <a:t>Устанавливаются</a:t>
          </a:r>
          <a:endParaRPr lang="ru-RU" sz="2400" kern="1200" dirty="0">
            <a:solidFill>
              <a:srgbClr val="FF0000"/>
            </a:solidFill>
          </a:endParaRPr>
        </a:p>
      </dsp:txBody>
      <dsp:txXfrm>
        <a:off x="65134" y="4022235"/>
        <a:ext cx="2899747" cy="120400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8A43A4-E2CD-43C9-B306-94A422C13044}">
      <dsp:nvSpPr>
        <dsp:cNvPr id="0" name=""/>
        <dsp:cNvSpPr/>
      </dsp:nvSpPr>
      <dsp:spPr>
        <a:xfrm rot="5400000">
          <a:off x="5396316" y="-2278751"/>
          <a:ext cx="665279" cy="5391959"/>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5" dist="22984"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b="1" kern="1200" baseline="0" dirty="0" smtClean="0"/>
            <a:t>Вороновский</a:t>
          </a:r>
          <a:r>
            <a:rPr lang="ru-RU" sz="2000" b="1" kern="1200" dirty="0" smtClean="0"/>
            <a:t>, Летчанский, Октябрьский, Туловский</a:t>
          </a:r>
          <a:endParaRPr lang="ru-RU" sz="2000" b="1" kern="1200" dirty="0"/>
        </a:p>
      </dsp:txBody>
      <dsp:txXfrm rot="-5400000">
        <a:off x="3032976" y="117065"/>
        <a:ext cx="5359483" cy="600327"/>
      </dsp:txXfrm>
    </dsp:sp>
    <dsp:sp modelId="{990A3732-8EDB-4514-A991-93355AC667DE}">
      <dsp:nvSpPr>
        <dsp:cNvPr id="0" name=""/>
        <dsp:cNvSpPr/>
      </dsp:nvSpPr>
      <dsp:spPr>
        <a:xfrm>
          <a:off x="0" y="1428"/>
          <a:ext cx="3032976" cy="831599"/>
        </a:xfrm>
        <a:prstGeom prst="roundRect">
          <a:avLst/>
        </a:prstGeom>
        <a:gradFill rotWithShape="0">
          <a:gsLst>
            <a:gs pos="0">
              <a:schemeClr val="accent1">
                <a:hueOff val="0"/>
                <a:satOff val="0"/>
                <a:lumOff val="0"/>
                <a:alphaOff val="0"/>
                <a:lumMod val="95000"/>
              </a:schemeClr>
            </a:gs>
            <a:gs pos="100000">
              <a:schemeClr val="accent1">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3350" tIns="66675" rIns="133350" bIns="66675" numCol="1" spcCol="1270" anchor="ctr" anchorCtr="0">
          <a:noAutofit/>
        </a:bodyPr>
        <a:lstStyle/>
        <a:p>
          <a:pPr lvl="0" algn="ctr" defTabSz="1555750">
            <a:lnSpc>
              <a:spcPct val="90000"/>
            </a:lnSpc>
            <a:spcBef>
              <a:spcPct val="0"/>
            </a:spcBef>
            <a:spcAft>
              <a:spcPct val="35000"/>
            </a:spcAft>
          </a:pPr>
          <a:r>
            <a:rPr lang="ru-RU" sz="3500" kern="1200" dirty="0" smtClean="0">
              <a:solidFill>
                <a:srgbClr val="FFC000"/>
              </a:solidFill>
            </a:rPr>
            <a:t>без дотации</a:t>
          </a:r>
          <a:endParaRPr lang="ru-RU" sz="3500" kern="1200" dirty="0">
            <a:solidFill>
              <a:srgbClr val="FFC000"/>
            </a:solidFill>
          </a:endParaRPr>
        </a:p>
      </dsp:txBody>
      <dsp:txXfrm>
        <a:off x="40595" y="42023"/>
        <a:ext cx="2951786" cy="750409"/>
      </dsp:txXfrm>
    </dsp:sp>
    <dsp:sp modelId="{25CB1E34-1424-4EDF-8D28-5915C45BFEB7}">
      <dsp:nvSpPr>
        <dsp:cNvPr id="0" name=""/>
        <dsp:cNvSpPr/>
      </dsp:nvSpPr>
      <dsp:spPr>
        <a:xfrm rot="5400000">
          <a:off x="5396316" y="-1405572"/>
          <a:ext cx="665279" cy="5391959"/>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5" dist="22984"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b="1" kern="1200" dirty="0" smtClean="0"/>
            <a:t>Бабиничский, Новкинский</a:t>
          </a:r>
          <a:endParaRPr lang="ru-RU" sz="2000" b="1" kern="1200" dirty="0"/>
        </a:p>
      </dsp:txBody>
      <dsp:txXfrm rot="-5400000">
        <a:off x="3032976" y="990244"/>
        <a:ext cx="5359483" cy="600327"/>
      </dsp:txXfrm>
    </dsp:sp>
    <dsp:sp modelId="{DB07B859-D486-4C81-9A36-0BC2BBDF267A}">
      <dsp:nvSpPr>
        <dsp:cNvPr id="0" name=""/>
        <dsp:cNvSpPr/>
      </dsp:nvSpPr>
      <dsp:spPr>
        <a:xfrm>
          <a:off x="0" y="879871"/>
          <a:ext cx="3032976" cy="831599"/>
        </a:xfrm>
        <a:prstGeom prst="roundRect">
          <a:avLst/>
        </a:prstGeom>
        <a:gradFill rotWithShape="0">
          <a:gsLst>
            <a:gs pos="0">
              <a:schemeClr val="accent1">
                <a:hueOff val="0"/>
                <a:satOff val="0"/>
                <a:lumOff val="0"/>
                <a:alphaOff val="0"/>
                <a:lumMod val="95000"/>
              </a:schemeClr>
            </a:gs>
            <a:gs pos="100000">
              <a:schemeClr val="accent1">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3350" tIns="66675" rIns="133350" bIns="66675" numCol="1" spcCol="1270" anchor="ctr" anchorCtr="0">
          <a:noAutofit/>
        </a:bodyPr>
        <a:lstStyle/>
        <a:p>
          <a:pPr lvl="0" algn="ctr" defTabSz="1555750">
            <a:lnSpc>
              <a:spcPct val="90000"/>
            </a:lnSpc>
            <a:spcBef>
              <a:spcPct val="0"/>
            </a:spcBef>
            <a:spcAft>
              <a:spcPct val="35000"/>
            </a:spcAft>
          </a:pPr>
          <a:r>
            <a:rPr lang="ru-RU" sz="3500" kern="1200" dirty="0" smtClean="0">
              <a:solidFill>
                <a:srgbClr val="FFC000"/>
              </a:solidFill>
            </a:rPr>
            <a:t>от 11 до 20 %</a:t>
          </a:r>
          <a:endParaRPr lang="ru-RU" sz="3500" kern="1200" dirty="0">
            <a:solidFill>
              <a:srgbClr val="FFC000"/>
            </a:solidFill>
          </a:endParaRPr>
        </a:p>
      </dsp:txBody>
      <dsp:txXfrm>
        <a:off x="40595" y="920466"/>
        <a:ext cx="2951786" cy="750409"/>
      </dsp:txXfrm>
    </dsp:sp>
    <dsp:sp modelId="{BEBDA1F2-3468-41CD-B3AD-9BECF53970F8}">
      <dsp:nvSpPr>
        <dsp:cNvPr id="0" name=""/>
        <dsp:cNvSpPr/>
      </dsp:nvSpPr>
      <dsp:spPr>
        <a:xfrm rot="5400000">
          <a:off x="5396316" y="-532393"/>
          <a:ext cx="665279" cy="5391959"/>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5" dist="22984"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b="1" kern="1200" dirty="0" smtClean="0"/>
            <a:t>Зароновский, Шапечинский</a:t>
          </a:r>
          <a:endParaRPr lang="ru-RU" sz="2000" b="1" kern="1200" dirty="0"/>
        </a:p>
      </dsp:txBody>
      <dsp:txXfrm rot="-5400000">
        <a:off x="3032976" y="1863423"/>
        <a:ext cx="5359483" cy="600327"/>
      </dsp:txXfrm>
    </dsp:sp>
    <dsp:sp modelId="{608A9A4F-9B28-45E9-8A7D-974A96C20728}">
      <dsp:nvSpPr>
        <dsp:cNvPr id="0" name=""/>
        <dsp:cNvSpPr/>
      </dsp:nvSpPr>
      <dsp:spPr>
        <a:xfrm>
          <a:off x="0" y="1747786"/>
          <a:ext cx="3032976" cy="831599"/>
        </a:xfrm>
        <a:prstGeom prst="roundRect">
          <a:avLst/>
        </a:prstGeom>
        <a:gradFill rotWithShape="0">
          <a:gsLst>
            <a:gs pos="0">
              <a:schemeClr val="accent1">
                <a:hueOff val="0"/>
                <a:satOff val="0"/>
                <a:lumOff val="0"/>
                <a:alphaOff val="0"/>
                <a:lumMod val="95000"/>
              </a:schemeClr>
            </a:gs>
            <a:gs pos="100000">
              <a:schemeClr val="accent1">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3350" tIns="66675" rIns="133350" bIns="66675" numCol="1" spcCol="1270" anchor="ctr" anchorCtr="0">
          <a:noAutofit/>
        </a:bodyPr>
        <a:lstStyle/>
        <a:p>
          <a:pPr lvl="0" algn="ctr" defTabSz="1555750">
            <a:lnSpc>
              <a:spcPct val="90000"/>
            </a:lnSpc>
            <a:spcBef>
              <a:spcPct val="0"/>
            </a:spcBef>
            <a:spcAft>
              <a:spcPct val="35000"/>
            </a:spcAft>
          </a:pPr>
          <a:r>
            <a:rPr lang="ru-RU" sz="3500" kern="1200" dirty="0" smtClean="0">
              <a:solidFill>
                <a:srgbClr val="FFC000"/>
              </a:solidFill>
            </a:rPr>
            <a:t>от 21 до 30 %</a:t>
          </a:r>
          <a:endParaRPr lang="ru-RU" sz="3500" kern="1200" dirty="0">
            <a:solidFill>
              <a:srgbClr val="FFC000"/>
            </a:solidFill>
          </a:endParaRPr>
        </a:p>
      </dsp:txBody>
      <dsp:txXfrm>
        <a:off x="40595" y="1788381"/>
        <a:ext cx="2951786" cy="750409"/>
      </dsp:txXfrm>
    </dsp:sp>
    <dsp:sp modelId="{05266B8A-FC71-4549-9565-B7D0781B5ED8}">
      <dsp:nvSpPr>
        <dsp:cNvPr id="0" name=""/>
        <dsp:cNvSpPr/>
      </dsp:nvSpPr>
      <dsp:spPr>
        <a:xfrm rot="5400000">
          <a:off x="5396316" y="340786"/>
          <a:ext cx="665279" cy="5391959"/>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5" dist="22984"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b="1" kern="1200" dirty="0" smtClean="0"/>
            <a:t>Запольский, Куринский, Мазоловский, Октябрьский, Яновичский</a:t>
          </a:r>
          <a:endParaRPr lang="ru-RU" sz="2000" b="1" kern="1200" dirty="0"/>
        </a:p>
      </dsp:txBody>
      <dsp:txXfrm rot="-5400000">
        <a:off x="3032976" y="2736602"/>
        <a:ext cx="5359483" cy="600327"/>
      </dsp:txXfrm>
    </dsp:sp>
    <dsp:sp modelId="{1ACC5D51-8E73-442B-ABDE-3F899C3443FD}">
      <dsp:nvSpPr>
        <dsp:cNvPr id="0" name=""/>
        <dsp:cNvSpPr/>
      </dsp:nvSpPr>
      <dsp:spPr>
        <a:xfrm>
          <a:off x="0" y="2620965"/>
          <a:ext cx="3032976" cy="831599"/>
        </a:xfrm>
        <a:prstGeom prst="roundRect">
          <a:avLst/>
        </a:prstGeom>
        <a:gradFill rotWithShape="0">
          <a:gsLst>
            <a:gs pos="0">
              <a:schemeClr val="accent1">
                <a:hueOff val="0"/>
                <a:satOff val="0"/>
                <a:lumOff val="0"/>
                <a:alphaOff val="0"/>
                <a:lumMod val="95000"/>
              </a:schemeClr>
            </a:gs>
            <a:gs pos="100000">
              <a:schemeClr val="accent1">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3350" tIns="66675" rIns="133350" bIns="66675" numCol="1" spcCol="1270" anchor="ctr" anchorCtr="0">
          <a:noAutofit/>
        </a:bodyPr>
        <a:lstStyle/>
        <a:p>
          <a:pPr lvl="0" algn="ctr" defTabSz="1555750">
            <a:lnSpc>
              <a:spcPct val="90000"/>
            </a:lnSpc>
            <a:spcBef>
              <a:spcPct val="0"/>
            </a:spcBef>
            <a:spcAft>
              <a:spcPct val="35000"/>
            </a:spcAft>
          </a:pPr>
          <a:r>
            <a:rPr lang="ru-RU" sz="3500" kern="1200" dirty="0" smtClean="0">
              <a:solidFill>
                <a:srgbClr val="FFC000"/>
              </a:solidFill>
            </a:rPr>
            <a:t>от 31 до 40 %</a:t>
          </a:r>
          <a:endParaRPr lang="ru-RU" sz="3500" kern="1200" dirty="0">
            <a:solidFill>
              <a:srgbClr val="FFC000"/>
            </a:solidFill>
          </a:endParaRPr>
        </a:p>
      </dsp:txBody>
      <dsp:txXfrm>
        <a:off x="40595" y="2661560"/>
        <a:ext cx="2951786" cy="750409"/>
      </dsp:txXfrm>
    </dsp:sp>
    <dsp:sp modelId="{762148C9-5758-440B-84A9-F3459D089199}">
      <dsp:nvSpPr>
        <dsp:cNvPr id="0" name=""/>
        <dsp:cNvSpPr/>
      </dsp:nvSpPr>
      <dsp:spPr>
        <a:xfrm rot="5400000">
          <a:off x="5396316" y="1213965"/>
          <a:ext cx="665279" cy="5391959"/>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5" dist="22984"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b="1" kern="1200" dirty="0" smtClean="0"/>
            <a:t>Задубровский</a:t>
          </a:r>
          <a:endParaRPr lang="ru-RU" sz="2000" b="1" kern="1200" dirty="0"/>
        </a:p>
      </dsp:txBody>
      <dsp:txXfrm rot="-5400000">
        <a:off x="3032976" y="3609781"/>
        <a:ext cx="5359483" cy="600327"/>
      </dsp:txXfrm>
    </dsp:sp>
    <dsp:sp modelId="{858FD7EB-FD8D-4F9C-8107-3A55C4C79521}">
      <dsp:nvSpPr>
        <dsp:cNvPr id="0" name=""/>
        <dsp:cNvSpPr/>
      </dsp:nvSpPr>
      <dsp:spPr>
        <a:xfrm>
          <a:off x="0" y="3494145"/>
          <a:ext cx="3032976" cy="831599"/>
        </a:xfrm>
        <a:prstGeom prst="roundRect">
          <a:avLst/>
        </a:prstGeom>
        <a:gradFill rotWithShape="0">
          <a:gsLst>
            <a:gs pos="0">
              <a:schemeClr val="accent1">
                <a:hueOff val="0"/>
                <a:satOff val="0"/>
                <a:lumOff val="0"/>
                <a:alphaOff val="0"/>
                <a:lumMod val="95000"/>
              </a:schemeClr>
            </a:gs>
            <a:gs pos="100000">
              <a:schemeClr val="accent1">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3350" tIns="66675" rIns="133350" bIns="66675" numCol="1" spcCol="1270" anchor="ctr" anchorCtr="0">
          <a:noAutofit/>
        </a:bodyPr>
        <a:lstStyle/>
        <a:p>
          <a:pPr lvl="0" algn="ctr" defTabSz="1555750">
            <a:lnSpc>
              <a:spcPct val="90000"/>
            </a:lnSpc>
            <a:spcBef>
              <a:spcPct val="0"/>
            </a:spcBef>
            <a:spcAft>
              <a:spcPct val="35000"/>
            </a:spcAft>
          </a:pPr>
          <a:r>
            <a:rPr lang="ru-RU" sz="3500" kern="1200" dirty="0" smtClean="0">
              <a:solidFill>
                <a:srgbClr val="FFC000"/>
              </a:solidFill>
            </a:rPr>
            <a:t>от 41 до 50%</a:t>
          </a:r>
          <a:endParaRPr lang="ru-RU" sz="3500" kern="1200" dirty="0">
            <a:solidFill>
              <a:srgbClr val="FFC000"/>
            </a:solidFill>
          </a:endParaRPr>
        </a:p>
      </dsp:txBody>
      <dsp:txXfrm>
        <a:off x="40595" y="3534740"/>
        <a:ext cx="2951786" cy="750409"/>
      </dsp:txXfrm>
    </dsp:sp>
    <dsp:sp modelId="{12C2539A-7C53-4E3E-A5CC-2A6932EE8F93}">
      <dsp:nvSpPr>
        <dsp:cNvPr id="0" name=""/>
        <dsp:cNvSpPr/>
      </dsp:nvSpPr>
      <dsp:spPr>
        <a:xfrm rot="5400000">
          <a:off x="5396316" y="2087144"/>
          <a:ext cx="665279" cy="5391959"/>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5" dist="22984"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b="1" kern="1200" dirty="0" smtClean="0"/>
            <a:t>Вымнянский</a:t>
          </a:r>
          <a:endParaRPr lang="ru-RU" sz="2000" b="1" kern="1200" dirty="0"/>
        </a:p>
      </dsp:txBody>
      <dsp:txXfrm rot="-5400000">
        <a:off x="3032976" y="4482960"/>
        <a:ext cx="5359483" cy="600327"/>
      </dsp:txXfrm>
    </dsp:sp>
    <dsp:sp modelId="{CEEF4009-8A77-4F44-A459-0C9C63B781CE}">
      <dsp:nvSpPr>
        <dsp:cNvPr id="0" name=""/>
        <dsp:cNvSpPr/>
      </dsp:nvSpPr>
      <dsp:spPr>
        <a:xfrm>
          <a:off x="0" y="4367324"/>
          <a:ext cx="3032976" cy="831599"/>
        </a:xfrm>
        <a:prstGeom prst="roundRect">
          <a:avLst/>
        </a:prstGeom>
        <a:gradFill rotWithShape="0">
          <a:gsLst>
            <a:gs pos="0">
              <a:schemeClr val="accent1">
                <a:hueOff val="0"/>
                <a:satOff val="0"/>
                <a:lumOff val="0"/>
                <a:alphaOff val="0"/>
                <a:lumMod val="95000"/>
              </a:schemeClr>
            </a:gs>
            <a:gs pos="100000">
              <a:schemeClr val="accent1">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3350" tIns="66675" rIns="133350" bIns="66675" numCol="1" spcCol="1270" anchor="ctr" anchorCtr="0">
          <a:noAutofit/>
        </a:bodyPr>
        <a:lstStyle/>
        <a:p>
          <a:pPr lvl="0" algn="ctr" defTabSz="1555750">
            <a:lnSpc>
              <a:spcPct val="90000"/>
            </a:lnSpc>
            <a:spcBef>
              <a:spcPct val="0"/>
            </a:spcBef>
            <a:spcAft>
              <a:spcPct val="35000"/>
            </a:spcAft>
          </a:pPr>
          <a:r>
            <a:rPr lang="ru-RU" sz="3500" kern="1200" dirty="0" smtClean="0">
              <a:solidFill>
                <a:srgbClr val="FFC000"/>
              </a:solidFill>
            </a:rPr>
            <a:t>от 51 и выше</a:t>
          </a:r>
          <a:endParaRPr lang="ru-RU" sz="3500" kern="1200" dirty="0">
            <a:solidFill>
              <a:srgbClr val="FFC000"/>
            </a:solidFill>
          </a:endParaRPr>
        </a:p>
      </dsp:txBody>
      <dsp:txXfrm>
        <a:off x="40595" y="4407919"/>
        <a:ext cx="2951786" cy="75040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6E9B21-6EE5-4955-ADCE-87526441BB68}">
      <dsp:nvSpPr>
        <dsp:cNvPr id="0" name=""/>
        <dsp:cNvSpPr/>
      </dsp:nvSpPr>
      <dsp:spPr>
        <a:xfrm>
          <a:off x="3676735" y="4317435"/>
          <a:ext cx="1431504" cy="1431504"/>
        </a:xfrm>
        <a:prstGeom prst="ellipse">
          <a:avLst/>
        </a:prstGeom>
        <a:solidFill>
          <a:schemeClr val="accent6"/>
        </a:solidFill>
        <a:ln w="25400" cap="flat" cmpd="sng" algn="ctr">
          <a:solidFill>
            <a:schemeClr val="lt1"/>
          </a:solidFill>
          <a:prstDash val="solid"/>
        </a:ln>
        <a:effectLst>
          <a:outerShdw blurRad="63500" dist="50800" dir="5400000" sx="98000" sy="98000" rotWithShape="0">
            <a:srgbClr val="000000">
              <a:alpha val="20000"/>
            </a:srgbClr>
          </a:outerShdw>
        </a:effectLst>
      </dsp:spPr>
      <dsp:style>
        <a:lnRef idx="3">
          <a:schemeClr val="lt1"/>
        </a:lnRef>
        <a:fillRef idx="1">
          <a:schemeClr val="accent6"/>
        </a:fillRef>
        <a:effectRef idx="1">
          <a:schemeClr val="accent6"/>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ru-RU" sz="900" kern="1200" dirty="0" smtClean="0">
              <a:solidFill>
                <a:schemeClr val="tx1"/>
              </a:solidFill>
            </a:rPr>
            <a:t>Государственные программы – 28 313,0 тыс. рублей (79,1% расходов бюджета)</a:t>
          </a:r>
          <a:endParaRPr lang="ru-RU" sz="900" kern="1200" dirty="0">
            <a:solidFill>
              <a:schemeClr val="tx1"/>
            </a:solidFill>
          </a:endParaRPr>
        </a:p>
      </dsp:txBody>
      <dsp:txXfrm>
        <a:off x="3886374" y="4527074"/>
        <a:ext cx="1012226" cy="1012226"/>
      </dsp:txXfrm>
    </dsp:sp>
    <dsp:sp modelId="{EC8CFB5B-FA6B-464F-8386-11B36109F00B}">
      <dsp:nvSpPr>
        <dsp:cNvPr id="0" name=""/>
        <dsp:cNvSpPr/>
      </dsp:nvSpPr>
      <dsp:spPr>
        <a:xfrm rot="10831406">
          <a:off x="671566" y="4808177"/>
          <a:ext cx="2839975" cy="40797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54E24AF-BA6C-45BC-A5FD-B91E27F4C285}">
      <dsp:nvSpPr>
        <dsp:cNvPr id="0" name=""/>
        <dsp:cNvSpPr/>
      </dsp:nvSpPr>
      <dsp:spPr>
        <a:xfrm>
          <a:off x="170599" y="4598373"/>
          <a:ext cx="1002053" cy="801642"/>
        </a:xfrm>
        <a:prstGeom prst="roundRect">
          <a:avLst>
            <a:gd name="adj" fmla="val 10000"/>
          </a:avLst>
        </a:prstGeom>
        <a:gradFill rotWithShape="1">
          <a:gsLst>
            <a:gs pos="0">
              <a:schemeClr val="accent5">
                <a:lumMod val="95000"/>
              </a:schemeClr>
            </a:gs>
            <a:gs pos="100000">
              <a:schemeClr val="accent5">
                <a:shade val="82000"/>
                <a:satMod val="125000"/>
                <a:lumMod val="74000"/>
              </a:schemeClr>
            </a:gs>
          </a:gsLst>
          <a:lin ang="5400000" scaled="0"/>
        </a:gradFill>
        <a:ln w="9525" cap="flat" cmpd="sng" algn="ctr">
          <a:solidFill>
            <a:schemeClr val="accent5"/>
          </a:solidFill>
          <a:prstDash val="solid"/>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dsp:spPr>
      <dsp:style>
        <a:lnRef idx="1">
          <a:schemeClr val="accent5"/>
        </a:lnRef>
        <a:fillRef idx="3">
          <a:schemeClr val="accent5"/>
        </a:fillRef>
        <a:effectRef idx="2">
          <a:schemeClr val="accent5"/>
        </a:effectRef>
        <a:fontRef idx="minor">
          <a:schemeClr val="lt1"/>
        </a:fontRef>
      </dsp:style>
      <dsp:txBody>
        <a:bodyPr spcFirstLastPara="0" vert="horz" wrap="square" lIns="11430" tIns="11430" rIns="11430" bIns="11430" numCol="1" spcCol="1270" anchor="ctr" anchorCtr="0">
          <a:noAutofit/>
        </a:bodyPr>
        <a:lstStyle/>
        <a:p>
          <a:pPr lvl="0" algn="ctr" defTabSz="266700">
            <a:lnSpc>
              <a:spcPct val="90000"/>
            </a:lnSpc>
            <a:spcBef>
              <a:spcPct val="0"/>
            </a:spcBef>
            <a:spcAft>
              <a:spcPct val="35000"/>
            </a:spcAft>
          </a:pPr>
          <a:r>
            <a:rPr lang="ru-RU" sz="600" kern="1200" dirty="0" smtClean="0">
              <a:solidFill>
                <a:schemeClr val="tx1"/>
              </a:solidFill>
            </a:rPr>
            <a:t>Государственная программа о социальной защите и содействии занятости населения на 2016-2020 годы, 1 041,8 тыс. руб.</a:t>
          </a:r>
          <a:endParaRPr lang="ru-RU" sz="600" kern="1200" dirty="0">
            <a:solidFill>
              <a:schemeClr val="tx1"/>
            </a:solidFill>
          </a:endParaRPr>
        </a:p>
      </dsp:txBody>
      <dsp:txXfrm>
        <a:off x="194078" y="4621852"/>
        <a:ext cx="955095" cy="754684"/>
      </dsp:txXfrm>
    </dsp:sp>
    <dsp:sp modelId="{EB773FAE-B761-4C58-85C7-1243D7BC1F7B}">
      <dsp:nvSpPr>
        <dsp:cNvPr id="0" name=""/>
        <dsp:cNvSpPr/>
      </dsp:nvSpPr>
      <dsp:spPr>
        <a:xfrm rot="11966488">
          <a:off x="584572" y="4023835"/>
          <a:ext cx="3052469" cy="40797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463CAED-C2C0-4E4A-8DEA-5E17ACD5070E}">
      <dsp:nvSpPr>
        <dsp:cNvPr id="0" name=""/>
        <dsp:cNvSpPr/>
      </dsp:nvSpPr>
      <dsp:spPr>
        <a:xfrm>
          <a:off x="170568" y="3319006"/>
          <a:ext cx="1002053" cy="801642"/>
        </a:xfrm>
        <a:prstGeom prst="roundRect">
          <a:avLst>
            <a:gd name="adj" fmla="val 10000"/>
          </a:avLst>
        </a:prstGeom>
        <a:gradFill rotWithShape="1">
          <a:gsLst>
            <a:gs pos="0">
              <a:schemeClr val="accent5">
                <a:lumMod val="95000"/>
              </a:schemeClr>
            </a:gs>
            <a:gs pos="100000">
              <a:schemeClr val="accent5">
                <a:shade val="82000"/>
                <a:satMod val="125000"/>
                <a:lumMod val="74000"/>
              </a:schemeClr>
            </a:gs>
          </a:gsLst>
          <a:lin ang="5400000" scaled="0"/>
        </a:gradFill>
        <a:ln w="9525" cap="flat" cmpd="sng" algn="ctr">
          <a:solidFill>
            <a:schemeClr val="accent5"/>
          </a:solidFill>
          <a:prstDash val="solid"/>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dsp:spPr>
      <dsp:style>
        <a:lnRef idx="1">
          <a:schemeClr val="accent5"/>
        </a:lnRef>
        <a:fillRef idx="3">
          <a:schemeClr val="accent5"/>
        </a:fillRef>
        <a:effectRef idx="2">
          <a:schemeClr val="accent5"/>
        </a:effectRef>
        <a:fontRef idx="minor">
          <a:schemeClr val="lt1"/>
        </a:fontRef>
      </dsp:style>
      <dsp:txBody>
        <a:bodyPr spcFirstLastPara="0" vert="horz" wrap="square" lIns="11430" tIns="11430" rIns="11430" bIns="11430" numCol="1" spcCol="1270" anchor="ctr" anchorCtr="0">
          <a:noAutofit/>
        </a:bodyPr>
        <a:lstStyle/>
        <a:p>
          <a:pPr lvl="0" algn="ctr" defTabSz="266700">
            <a:lnSpc>
              <a:spcPct val="90000"/>
            </a:lnSpc>
            <a:spcBef>
              <a:spcPct val="0"/>
            </a:spcBef>
            <a:spcAft>
              <a:spcPct val="35000"/>
            </a:spcAft>
          </a:pPr>
          <a:r>
            <a:rPr lang="ru-RU" sz="600" kern="1200" dirty="0" smtClean="0">
              <a:solidFill>
                <a:schemeClr val="tx1"/>
              </a:solidFill>
            </a:rPr>
            <a:t>Государственная программа «Образование и молодежная политика» на 2016-2020 годы, 19 391,9 тыс. руб.</a:t>
          </a:r>
          <a:endParaRPr lang="ru-RU" sz="600" kern="1200" dirty="0">
            <a:solidFill>
              <a:schemeClr val="tx1"/>
            </a:solidFill>
          </a:endParaRPr>
        </a:p>
      </dsp:txBody>
      <dsp:txXfrm>
        <a:off x="194047" y="3342485"/>
        <a:ext cx="955095" cy="754684"/>
      </dsp:txXfrm>
    </dsp:sp>
    <dsp:sp modelId="{EFBC9CD4-230E-44A2-81DA-75F3FC97ABD8}">
      <dsp:nvSpPr>
        <dsp:cNvPr id="0" name=""/>
        <dsp:cNvSpPr/>
      </dsp:nvSpPr>
      <dsp:spPr>
        <a:xfrm rot="13219948">
          <a:off x="1084488" y="3287640"/>
          <a:ext cx="2984687" cy="40797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6D1067C-A193-42E5-BE4D-275E91EBEE29}">
      <dsp:nvSpPr>
        <dsp:cNvPr id="0" name=""/>
        <dsp:cNvSpPr/>
      </dsp:nvSpPr>
      <dsp:spPr>
        <a:xfrm>
          <a:off x="938188" y="2124931"/>
          <a:ext cx="1002053" cy="801642"/>
        </a:xfrm>
        <a:prstGeom prst="roundRect">
          <a:avLst>
            <a:gd name="adj" fmla="val 10000"/>
          </a:avLst>
        </a:prstGeom>
        <a:gradFill rotWithShape="1">
          <a:gsLst>
            <a:gs pos="0">
              <a:schemeClr val="accent5">
                <a:lumMod val="95000"/>
              </a:schemeClr>
            </a:gs>
            <a:gs pos="100000">
              <a:schemeClr val="accent5">
                <a:shade val="82000"/>
                <a:satMod val="125000"/>
                <a:lumMod val="74000"/>
              </a:schemeClr>
            </a:gs>
          </a:gsLst>
          <a:lin ang="5400000" scaled="0"/>
        </a:gradFill>
        <a:ln w="9525" cap="flat" cmpd="sng" algn="ctr">
          <a:solidFill>
            <a:schemeClr val="accent5"/>
          </a:solidFill>
          <a:prstDash val="solid"/>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dsp:spPr>
      <dsp:style>
        <a:lnRef idx="1">
          <a:schemeClr val="accent5"/>
        </a:lnRef>
        <a:fillRef idx="3">
          <a:schemeClr val="accent5"/>
        </a:fillRef>
        <a:effectRef idx="2">
          <a:schemeClr val="accent5"/>
        </a:effectRef>
        <a:fontRef idx="minor">
          <a:schemeClr val="lt1"/>
        </a:fontRef>
      </dsp:style>
      <dsp:txBody>
        <a:bodyPr spcFirstLastPara="0" vert="horz" wrap="square" lIns="11430" tIns="11430" rIns="11430" bIns="11430" numCol="1" spcCol="1270" anchor="ctr" anchorCtr="0">
          <a:noAutofit/>
        </a:bodyPr>
        <a:lstStyle/>
        <a:p>
          <a:pPr lvl="0" algn="ctr" defTabSz="266700">
            <a:lnSpc>
              <a:spcPct val="90000"/>
            </a:lnSpc>
            <a:spcBef>
              <a:spcPct val="0"/>
            </a:spcBef>
            <a:spcAft>
              <a:spcPct val="35000"/>
            </a:spcAft>
          </a:pPr>
          <a:r>
            <a:rPr lang="ru-RU" sz="600" kern="1200" dirty="0" smtClean="0">
              <a:solidFill>
                <a:schemeClr val="tx1"/>
              </a:solidFill>
            </a:rPr>
            <a:t>Государственная программа о социальной защите и содействии занятости населения на 2016-2020 годы, 1 041,8 тыс. руб</a:t>
          </a:r>
          <a:r>
            <a:rPr lang="ru-RU" sz="600" kern="1200" dirty="0" smtClean="0"/>
            <a:t>.</a:t>
          </a:r>
          <a:endParaRPr lang="ru-RU" sz="600" kern="1200" dirty="0"/>
        </a:p>
      </dsp:txBody>
      <dsp:txXfrm>
        <a:off x="961667" y="2148410"/>
        <a:ext cx="955095" cy="754684"/>
      </dsp:txXfrm>
    </dsp:sp>
    <dsp:sp modelId="{030D5166-9A9E-4C2C-88F0-CFA4D70A48FD}">
      <dsp:nvSpPr>
        <dsp:cNvPr id="0" name=""/>
        <dsp:cNvSpPr/>
      </dsp:nvSpPr>
      <dsp:spPr>
        <a:xfrm rot="14400000">
          <a:off x="1699308" y="2760329"/>
          <a:ext cx="2997435" cy="40797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62E55DF-B202-4728-AF83-8BB75C249746}">
      <dsp:nvSpPr>
        <dsp:cNvPr id="0" name=""/>
        <dsp:cNvSpPr/>
      </dsp:nvSpPr>
      <dsp:spPr>
        <a:xfrm>
          <a:off x="1947640" y="1265570"/>
          <a:ext cx="1002053" cy="801642"/>
        </a:xfrm>
        <a:prstGeom prst="roundRect">
          <a:avLst>
            <a:gd name="adj" fmla="val 10000"/>
          </a:avLst>
        </a:prstGeom>
        <a:gradFill rotWithShape="1">
          <a:gsLst>
            <a:gs pos="0">
              <a:schemeClr val="accent5">
                <a:lumMod val="95000"/>
              </a:schemeClr>
            </a:gs>
            <a:gs pos="100000">
              <a:schemeClr val="accent5">
                <a:shade val="82000"/>
                <a:satMod val="125000"/>
                <a:lumMod val="74000"/>
              </a:schemeClr>
            </a:gs>
          </a:gsLst>
          <a:lin ang="5400000" scaled="0"/>
        </a:gradFill>
        <a:ln w="9525" cap="flat" cmpd="sng" algn="ctr">
          <a:solidFill>
            <a:schemeClr val="accent5"/>
          </a:solidFill>
          <a:prstDash val="solid"/>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dsp:spPr>
      <dsp:style>
        <a:lnRef idx="1">
          <a:schemeClr val="accent5"/>
        </a:lnRef>
        <a:fillRef idx="3">
          <a:schemeClr val="accent5"/>
        </a:fillRef>
        <a:effectRef idx="2">
          <a:schemeClr val="accent5"/>
        </a:effectRef>
        <a:fontRef idx="minor">
          <a:schemeClr val="lt1"/>
        </a:fontRef>
      </dsp:style>
      <dsp:txBody>
        <a:bodyPr spcFirstLastPara="0" vert="horz" wrap="square" lIns="11430" tIns="11430" rIns="11430" bIns="11430" numCol="1" spcCol="1270" anchor="ctr" anchorCtr="0">
          <a:noAutofit/>
        </a:bodyPr>
        <a:lstStyle/>
        <a:p>
          <a:pPr lvl="0" algn="ctr" defTabSz="266700">
            <a:lnSpc>
              <a:spcPct val="90000"/>
            </a:lnSpc>
            <a:spcBef>
              <a:spcPct val="0"/>
            </a:spcBef>
            <a:spcAft>
              <a:spcPct val="35000"/>
            </a:spcAft>
          </a:pPr>
          <a:r>
            <a:rPr lang="ru-RU" sz="600" kern="1200" dirty="0" smtClean="0">
              <a:solidFill>
                <a:schemeClr val="tx1"/>
              </a:solidFill>
            </a:rPr>
            <a:t>Государственная программа «Здоровье народа и демографическая безопасность Республики Беларусь» на 2016-2020 годы, 16,7 тыс. руб.</a:t>
          </a:r>
        </a:p>
      </dsp:txBody>
      <dsp:txXfrm>
        <a:off x="1971119" y="1289049"/>
        <a:ext cx="955095" cy="754684"/>
      </dsp:txXfrm>
    </dsp:sp>
    <dsp:sp modelId="{BB22123E-9B0D-4DAD-A256-5D4FD83B5F3B}">
      <dsp:nvSpPr>
        <dsp:cNvPr id="0" name=""/>
        <dsp:cNvSpPr/>
      </dsp:nvSpPr>
      <dsp:spPr>
        <a:xfrm rot="15600000">
          <a:off x="2478938" y="2476567"/>
          <a:ext cx="2997435" cy="40797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DAE2C3D-A047-4561-AAC6-6E1FAF020FB7}">
      <dsp:nvSpPr>
        <dsp:cNvPr id="0" name=""/>
        <dsp:cNvSpPr/>
      </dsp:nvSpPr>
      <dsp:spPr>
        <a:xfrm>
          <a:off x="3216379" y="803787"/>
          <a:ext cx="1002053" cy="801642"/>
        </a:xfrm>
        <a:prstGeom prst="roundRect">
          <a:avLst>
            <a:gd name="adj" fmla="val 10000"/>
          </a:avLst>
        </a:prstGeom>
        <a:gradFill rotWithShape="1">
          <a:gsLst>
            <a:gs pos="0">
              <a:schemeClr val="accent5">
                <a:lumMod val="95000"/>
              </a:schemeClr>
            </a:gs>
            <a:gs pos="100000">
              <a:schemeClr val="accent5">
                <a:shade val="82000"/>
                <a:satMod val="125000"/>
                <a:lumMod val="74000"/>
              </a:schemeClr>
            </a:gs>
          </a:gsLst>
          <a:lin ang="5400000" scaled="0"/>
        </a:gradFill>
        <a:ln w="9525" cap="flat" cmpd="sng" algn="ctr">
          <a:solidFill>
            <a:schemeClr val="accent5"/>
          </a:solidFill>
          <a:prstDash val="solid"/>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dsp:spPr>
      <dsp:style>
        <a:lnRef idx="1">
          <a:schemeClr val="accent5"/>
        </a:lnRef>
        <a:fillRef idx="3">
          <a:schemeClr val="accent5"/>
        </a:fillRef>
        <a:effectRef idx="2">
          <a:schemeClr val="accent5"/>
        </a:effectRef>
        <a:fontRef idx="minor">
          <a:schemeClr val="lt1"/>
        </a:fontRef>
      </dsp:style>
      <dsp:txBody>
        <a:bodyPr spcFirstLastPara="0" vert="horz" wrap="square" lIns="11430" tIns="11430" rIns="11430" bIns="11430" numCol="1" spcCol="1270" anchor="ctr" anchorCtr="0">
          <a:noAutofit/>
        </a:bodyPr>
        <a:lstStyle/>
        <a:p>
          <a:pPr lvl="0" algn="ctr" defTabSz="266700">
            <a:lnSpc>
              <a:spcPct val="90000"/>
            </a:lnSpc>
            <a:spcBef>
              <a:spcPct val="0"/>
            </a:spcBef>
            <a:spcAft>
              <a:spcPct val="35000"/>
            </a:spcAft>
          </a:pPr>
          <a:r>
            <a:rPr lang="ru-RU" sz="600" kern="1200" dirty="0" smtClean="0">
              <a:solidFill>
                <a:schemeClr val="tx1"/>
              </a:solidFill>
            </a:rPr>
            <a:t>Государственная программа «Охрана окружающей среды и устойчивое использование природных ресурсов» на 2016-2020 годы, 41,0 тыс. руб</a:t>
          </a:r>
          <a:r>
            <a:rPr lang="ru-RU" sz="600" kern="1200" dirty="0" smtClean="0"/>
            <a:t>.</a:t>
          </a:r>
          <a:endParaRPr lang="ru-RU" sz="600" kern="1200" dirty="0"/>
        </a:p>
      </dsp:txBody>
      <dsp:txXfrm>
        <a:off x="3239858" y="827266"/>
        <a:ext cx="955095" cy="754684"/>
      </dsp:txXfrm>
    </dsp:sp>
    <dsp:sp modelId="{8A8AF58A-E189-4DBB-9C49-728F839349B6}">
      <dsp:nvSpPr>
        <dsp:cNvPr id="0" name=""/>
        <dsp:cNvSpPr/>
      </dsp:nvSpPr>
      <dsp:spPr>
        <a:xfrm rot="16800000">
          <a:off x="3308602" y="2476567"/>
          <a:ext cx="2997435" cy="40797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BCAEF06-2085-4300-8C90-07613156231C}">
      <dsp:nvSpPr>
        <dsp:cNvPr id="0" name=""/>
        <dsp:cNvSpPr/>
      </dsp:nvSpPr>
      <dsp:spPr>
        <a:xfrm>
          <a:off x="4566543" y="803787"/>
          <a:ext cx="1002053" cy="801642"/>
        </a:xfrm>
        <a:prstGeom prst="roundRect">
          <a:avLst>
            <a:gd name="adj" fmla="val 10000"/>
          </a:avLst>
        </a:prstGeom>
        <a:gradFill rotWithShape="1">
          <a:gsLst>
            <a:gs pos="0">
              <a:schemeClr val="accent5">
                <a:lumMod val="95000"/>
              </a:schemeClr>
            </a:gs>
            <a:gs pos="100000">
              <a:schemeClr val="accent5">
                <a:shade val="82000"/>
                <a:satMod val="125000"/>
                <a:lumMod val="74000"/>
              </a:schemeClr>
            </a:gs>
          </a:gsLst>
          <a:lin ang="5400000" scaled="0"/>
        </a:gradFill>
        <a:ln w="9525" cap="flat" cmpd="sng" algn="ctr">
          <a:solidFill>
            <a:schemeClr val="accent5"/>
          </a:solidFill>
          <a:prstDash val="solid"/>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dsp:spPr>
      <dsp:style>
        <a:lnRef idx="1">
          <a:schemeClr val="accent5"/>
        </a:lnRef>
        <a:fillRef idx="3">
          <a:schemeClr val="accent5"/>
        </a:fillRef>
        <a:effectRef idx="2">
          <a:schemeClr val="accent5"/>
        </a:effectRef>
        <a:fontRef idx="minor">
          <a:schemeClr val="lt1"/>
        </a:fontRef>
      </dsp:style>
      <dsp:txBody>
        <a:bodyPr spcFirstLastPara="0" vert="horz" wrap="square" lIns="11430" tIns="11430" rIns="11430" bIns="11430" numCol="1" spcCol="1270" anchor="ctr" anchorCtr="0">
          <a:noAutofit/>
        </a:bodyPr>
        <a:lstStyle/>
        <a:p>
          <a:pPr lvl="0" algn="ctr" defTabSz="266700">
            <a:lnSpc>
              <a:spcPct val="90000"/>
            </a:lnSpc>
            <a:spcBef>
              <a:spcPct val="0"/>
            </a:spcBef>
            <a:spcAft>
              <a:spcPct val="35000"/>
            </a:spcAft>
          </a:pPr>
          <a:r>
            <a:rPr lang="ru-RU" sz="600" kern="1200" dirty="0" smtClean="0">
              <a:solidFill>
                <a:schemeClr val="tx1"/>
              </a:solidFill>
            </a:rPr>
            <a:t>Государственная программа «Культура Беларуси» на 2016-2020 годы, 1 939,5 тыс. руб.</a:t>
          </a:r>
          <a:endParaRPr lang="ru-RU" sz="600" kern="1200" dirty="0">
            <a:solidFill>
              <a:schemeClr val="tx1"/>
            </a:solidFill>
          </a:endParaRPr>
        </a:p>
      </dsp:txBody>
      <dsp:txXfrm>
        <a:off x="4590022" y="827266"/>
        <a:ext cx="955095" cy="754684"/>
      </dsp:txXfrm>
    </dsp:sp>
    <dsp:sp modelId="{55B7CEF1-2338-4AD7-810E-0FB470708B73}">
      <dsp:nvSpPr>
        <dsp:cNvPr id="0" name=""/>
        <dsp:cNvSpPr/>
      </dsp:nvSpPr>
      <dsp:spPr>
        <a:xfrm rot="18000000">
          <a:off x="4088232" y="2760329"/>
          <a:ext cx="2997435" cy="40797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F632BE8-E0DD-463E-8A7E-BFE036B23549}">
      <dsp:nvSpPr>
        <dsp:cNvPr id="0" name=""/>
        <dsp:cNvSpPr/>
      </dsp:nvSpPr>
      <dsp:spPr>
        <a:xfrm>
          <a:off x="5835282" y="1265570"/>
          <a:ext cx="1002053" cy="801642"/>
        </a:xfrm>
        <a:prstGeom prst="roundRect">
          <a:avLst>
            <a:gd name="adj" fmla="val 10000"/>
          </a:avLst>
        </a:prstGeom>
        <a:gradFill rotWithShape="1">
          <a:gsLst>
            <a:gs pos="0">
              <a:schemeClr val="accent5">
                <a:lumMod val="95000"/>
              </a:schemeClr>
            </a:gs>
            <a:gs pos="100000">
              <a:schemeClr val="accent5">
                <a:shade val="82000"/>
                <a:satMod val="125000"/>
                <a:lumMod val="74000"/>
              </a:schemeClr>
            </a:gs>
          </a:gsLst>
          <a:lin ang="5400000" scaled="0"/>
        </a:gradFill>
        <a:ln w="9525" cap="flat" cmpd="sng" algn="ctr">
          <a:solidFill>
            <a:schemeClr val="accent5"/>
          </a:solidFill>
          <a:prstDash val="solid"/>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dsp:spPr>
      <dsp:style>
        <a:lnRef idx="1">
          <a:schemeClr val="accent5"/>
        </a:lnRef>
        <a:fillRef idx="3">
          <a:schemeClr val="accent5"/>
        </a:fillRef>
        <a:effectRef idx="2">
          <a:schemeClr val="accent5"/>
        </a:effectRef>
        <a:fontRef idx="minor">
          <a:schemeClr val="lt1"/>
        </a:fontRef>
      </dsp:style>
      <dsp:txBody>
        <a:bodyPr spcFirstLastPara="0" vert="horz" wrap="square" lIns="11430" tIns="11430" rIns="11430" bIns="11430" numCol="1" spcCol="1270" anchor="ctr" anchorCtr="0">
          <a:noAutofit/>
        </a:bodyPr>
        <a:lstStyle/>
        <a:p>
          <a:pPr lvl="0" algn="ctr" defTabSz="266700">
            <a:lnSpc>
              <a:spcPct val="90000"/>
            </a:lnSpc>
            <a:spcBef>
              <a:spcPct val="0"/>
            </a:spcBef>
            <a:spcAft>
              <a:spcPct val="35000"/>
            </a:spcAft>
          </a:pPr>
          <a:r>
            <a:rPr lang="ru-RU" sz="600" kern="1200" dirty="0" smtClean="0">
              <a:solidFill>
                <a:schemeClr val="tx1"/>
              </a:solidFill>
            </a:rPr>
            <a:t>Государственная программа развития физической культуры и спорта в Республике Беларусь на 2016-2020 годы, 261,5 тыс. руб</a:t>
          </a:r>
          <a:r>
            <a:rPr lang="ru-RU" sz="600" kern="1200" dirty="0" smtClean="0"/>
            <a:t>.</a:t>
          </a:r>
          <a:endParaRPr lang="ru-RU" sz="600" kern="1200" dirty="0"/>
        </a:p>
      </dsp:txBody>
      <dsp:txXfrm>
        <a:off x="5858761" y="1289049"/>
        <a:ext cx="955095" cy="754684"/>
      </dsp:txXfrm>
    </dsp:sp>
    <dsp:sp modelId="{F051211B-A2CF-482D-A2A1-ED233153618C}">
      <dsp:nvSpPr>
        <dsp:cNvPr id="0" name=""/>
        <dsp:cNvSpPr/>
      </dsp:nvSpPr>
      <dsp:spPr>
        <a:xfrm rot="19200000">
          <a:off x="4723792" y="3293628"/>
          <a:ext cx="2997435" cy="40797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9248525-37F4-4B1B-BAF7-21169DDC1CDE}">
      <dsp:nvSpPr>
        <dsp:cNvPr id="0" name=""/>
        <dsp:cNvSpPr/>
      </dsp:nvSpPr>
      <dsp:spPr>
        <a:xfrm>
          <a:off x="6869567" y="2133439"/>
          <a:ext cx="1002053" cy="801642"/>
        </a:xfrm>
        <a:prstGeom prst="roundRect">
          <a:avLst>
            <a:gd name="adj" fmla="val 10000"/>
          </a:avLst>
        </a:prstGeom>
        <a:gradFill rotWithShape="1">
          <a:gsLst>
            <a:gs pos="0">
              <a:schemeClr val="accent5">
                <a:lumMod val="95000"/>
              </a:schemeClr>
            </a:gs>
            <a:gs pos="100000">
              <a:schemeClr val="accent5">
                <a:shade val="82000"/>
                <a:satMod val="125000"/>
                <a:lumMod val="74000"/>
              </a:schemeClr>
            </a:gs>
          </a:gsLst>
          <a:lin ang="5400000" scaled="0"/>
        </a:gradFill>
        <a:ln w="9525" cap="flat" cmpd="sng" algn="ctr">
          <a:solidFill>
            <a:schemeClr val="accent5"/>
          </a:solidFill>
          <a:prstDash val="solid"/>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dsp:spPr>
      <dsp:style>
        <a:lnRef idx="1">
          <a:schemeClr val="accent5"/>
        </a:lnRef>
        <a:fillRef idx="3">
          <a:schemeClr val="accent5"/>
        </a:fillRef>
        <a:effectRef idx="2">
          <a:schemeClr val="accent5"/>
        </a:effectRef>
        <a:fontRef idx="minor">
          <a:schemeClr val="lt1"/>
        </a:fontRef>
      </dsp:style>
      <dsp:txBody>
        <a:bodyPr spcFirstLastPara="0" vert="horz" wrap="square" lIns="11430" tIns="11430" rIns="11430" bIns="11430" numCol="1" spcCol="1270" anchor="ctr" anchorCtr="0">
          <a:noAutofit/>
        </a:bodyPr>
        <a:lstStyle/>
        <a:p>
          <a:pPr lvl="0" algn="ctr" defTabSz="266700">
            <a:lnSpc>
              <a:spcPct val="90000"/>
            </a:lnSpc>
            <a:spcBef>
              <a:spcPct val="0"/>
            </a:spcBef>
            <a:spcAft>
              <a:spcPct val="35000"/>
            </a:spcAft>
          </a:pPr>
          <a:r>
            <a:rPr lang="ru-RU" sz="600" kern="1200" dirty="0" smtClean="0">
              <a:solidFill>
                <a:schemeClr val="tx1"/>
              </a:solidFill>
            </a:rPr>
            <a:t>Государственная программа «Комфортное жилье и благоприятная среда» на 2016-2020 годы, 3 773,9 тыс. руб.</a:t>
          </a:r>
          <a:endParaRPr lang="ru-RU" sz="600" kern="1200" dirty="0">
            <a:solidFill>
              <a:schemeClr val="tx1"/>
            </a:solidFill>
          </a:endParaRPr>
        </a:p>
      </dsp:txBody>
      <dsp:txXfrm>
        <a:off x="6893046" y="2156918"/>
        <a:ext cx="955095" cy="754684"/>
      </dsp:txXfrm>
    </dsp:sp>
    <dsp:sp modelId="{BF1FC45A-936E-4CD3-880D-24CC7BF6AD05}">
      <dsp:nvSpPr>
        <dsp:cNvPr id="0" name=""/>
        <dsp:cNvSpPr/>
      </dsp:nvSpPr>
      <dsp:spPr>
        <a:xfrm rot="20427259">
          <a:off x="5145968" y="4023254"/>
          <a:ext cx="3033365" cy="40797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F00FBC0-0C4F-4AF3-9566-44959A9497A2}">
      <dsp:nvSpPr>
        <dsp:cNvPr id="0" name=""/>
        <dsp:cNvSpPr/>
      </dsp:nvSpPr>
      <dsp:spPr>
        <a:xfrm>
          <a:off x="7590907" y="3319003"/>
          <a:ext cx="1002053" cy="801642"/>
        </a:xfrm>
        <a:prstGeom prst="roundRect">
          <a:avLst>
            <a:gd name="adj" fmla="val 10000"/>
          </a:avLst>
        </a:prstGeom>
        <a:gradFill rotWithShape="1">
          <a:gsLst>
            <a:gs pos="0">
              <a:schemeClr val="accent5">
                <a:lumMod val="95000"/>
              </a:schemeClr>
            </a:gs>
            <a:gs pos="100000">
              <a:schemeClr val="accent5">
                <a:shade val="82000"/>
                <a:satMod val="125000"/>
                <a:lumMod val="74000"/>
              </a:schemeClr>
            </a:gs>
          </a:gsLst>
          <a:lin ang="5400000" scaled="0"/>
        </a:gradFill>
        <a:ln w="9525" cap="flat" cmpd="sng" algn="ctr">
          <a:solidFill>
            <a:schemeClr val="accent5"/>
          </a:solidFill>
          <a:prstDash val="solid"/>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dsp:spPr>
      <dsp:style>
        <a:lnRef idx="1">
          <a:schemeClr val="accent5"/>
        </a:lnRef>
        <a:fillRef idx="3">
          <a:schemeClr val="accent5"/>
        </a:fillRef>
        <a:effectRef idx="2">
          <a:schemeClr val="accent5"/>
        </a:effectRef>
        <a:fontRef idx="minor">
          <a:schemeClr val="lt1"/>
        </a:fontRef>
      </dsp:style>
      <dsp:txBody>
        <a:bodyPr spcFirstLastPara="0" vert="horz" wrap="square" lIns="11430" tIns="11430" rIns="11430" bIns="11430" numCol="1" spcCol="1270" anchor="ctr" anchorCtr="0">
          <a:noAutofit/>
        </a:bodyPr>
        <a:lstStyle/>
        <a:p>
          <a:pPr lvl="0" algn="ctr" defTabSz="266700">
            <a:lnSpc>
              <a:spcPct val="90000"/>
            </a:lnSpc>
            <a:spcBef>
              <a:spcPct val="0"/>
            </a:spcBef>
            <a:spcAft>
              <a:spcPct val="35000"/>
            </a:spcAft>
          </a:pPr>
          <a:r>
            <a:rPr lang="ru-RU" sz="600" kern="1200" dirty="0" smtClean="0">
              <a:solidFill>
                <a:schemeClr val="tx1"/>
              </a:solidFill>
            </a:rPr>
            <a:t>Государственная программа «Строительство жилья» на 2016-2020 годы, 15,0 тыс. руб.</a:t>
          </a:r>
          <a:endParaRPr lang="ru-RU" sz="600" kern="1200" dirty="0">
            <a:solidFill>
              <a:schemeClr val="tx1"/>
            </a:solidFill>
          </a:endParaRPr>
        </a:p>
      </dsp:txBody>
      <dsp:txXfrm>
        <a:off x="7614386" y="3342482"/>
        <a:ext cx="955095" cy="754684"/>
      </dsp:txXfrm>
    </dsp:sp>
    <dsp:sp modelId="{4393BBA7-A160-47B0-9426-F15F569A77B8}">
      <dsp:nvSpPr>
        <dsp:cNvPr id="0" name=""/>
        <dsp:cNvSpPr/>
      </dsp:nvSpPr>
      <dsp:spPr>
        <a:xfrm>
          <a:off x="5282694" y="4829198"/>
          <a:ext cx="2997435" cy="40797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638569A-396F-499E-A203-AD495391BDAC}">
      <dsp:nvSpPr>
        <dsp:cNvPr id="0" name=""/>
        <dsp:cNvSpPr/>
      </dsp:nvSpPr>
      <dsp:spPr>
        <a:xfrm>
          <a:off x="7779102" y="4632366"/>
          <a:ext cx="1002053" cy="801642"/>
        </a:xfrm>
        <a:prstGeom prst="roundRect">
          <a:avLst>
            <a:gd name="adj" fmla="val 10000"/>
          </a:avLst>
        </a:prstGeom>
        <a:gradFill rotWithShape="1">
          <a:gsLst>
            <a:gs pos="0">
              <a:schemeClr val="accent5">
                <a:lumMod val="95000"/>
              </a:schemeClr>
            </a:gs>
            <a:gs pos="100000">
              <a:schemeClr val="accent5">
                <a:shade val="82000"/>
                <a:satMod val="125000"/>
                <a:lumMod val="74000"/>
              </a:schemeClr>
            </a:gs>
          </a:gsLst>
          <a:lin ang="5400000" scaled="0"/>
        </a:gradFill>
        <a:ln w="9525" cap="flat" cmpd="sng" algn="ctr">
          <a:solidFill>
            <a:schemeClr val="accent5"/>
          </a:solidFill>
          <a:prstDash val="solid"/>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dsp:spPr>
      <dsp:style>
        <a:lnRef idx="1">
          <a:schemeClr val="accent5"/>
        </a:lnRef>
        <a:fillRef idx="3">
          <a:schemeClr val="accent5"/>
        </a:fillRef>
        <a:effectRef idx="2">
          <a:schemeClr val="accent5"/>
        </a:effectRef>
        <a:fontRef idx="minor">
          <a:schemeClr val="lt1"/>
        </a:fontRef>
      </dsp:style>
      <dsp:txBody>
        <a:bodyPr spcFirstLastPara="0" vert="horz" wrap="square" lIns="11430" tIns="11430" rIns="11430" bIns="11430" numCol="1" spcCol="1270" anchor="ctr" anchorCtr="0">
          <a:noAutofit/>
        </a:bodyPr>
        <a:lstStyle/>
        <a:p>
          <a:pPr lvl="0" algn="ctr" defTabSz="266700">
            <a:lnSpc>
              <a:spcPct val="90000"/>
            </a:lnSpc>
            <a:spcBef>
              <a:spcPct val="0"/>
            </a:spcBef>
            <a:spcAft>
              <a:spcPct val="35000"/>
            </a:spcAft>
          </a:pPr>
          <a:r>
            <a:rPr lang="ru-RU" sz="600" kern="1200" dirty="0" smtClean="0">
              <a:solidFill>
                <a:schemeClr val="tx1"/>
              </a:solidFill>
            </a:rPr>
            <a:t>Государственная программа на 2015-2020 годы по увековечиванию погибших при защите Отечества и сохранению памяти о жертвах войн</a:t>
          </a:r>
          <a:endParaRPr lang="ru-RU" sz="600" kern="1200" dirty="0">
            <a:solidFill>
              <a:schemeClr val="tx1"/>
            </a:solidFill>
          </a:endParaRPr>
        </a:p>
      </dsp:txBody>
      <dsp:txXfrm>
        <a:off x="7802581" y="4655845"/>
        <a:ext cx="955095" cy="754684"/>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CC026A4C-A9C3-4421-B603-3A8139971BB5}" type="datetimeFigureOut">
              <a:rPr lang="ru-RU" smtClean="0"/>
              <a:t>28.04.2018</a:t>
            </a:fld>
            <a:endParaRPr lang="ru-RU"/>
          </a:p>
        </p:txBody>
      </p:sp>
      <p:sp>
        <p:nvSpPr>
          <p:cNvPr id="4" name="Нижний колонтитул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C56B1503-635F-431F-B031-350451BF1989}" type="slidenum">
              <a:rPr lang="ru-RU" smtClean="0"/>
              <a:t>‹#›</a:t>
            </a:fld>
            <a:endParaRPr lang="ru-RU"/>
          </a:p>
        </p:txBody>
      </p:sp>
    </p:spTree>
    <p:extLst>
      <p:ext uri="{BB962C8B-B14F-4D97-AF65-F5344CB8AC3E}">
        <p14:creationId xmlns:p14="http://schemas.microsoft.com/office/powerpoint/2010/main" val="736020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BA383AEC-B316-4921-AAB0-98A63B476B05}" type="datetimeFigureOut">
              <a:rPr lang="ru-RU" smtClean="0"/>
              <a:t>28.04.2018</a:t>
            </a:fld>
            <a:endParaRPr lang="ru-RU"/>
          </a:p>
        </p:txBody>
      </p:sp>
      <p:sp>
        <p:nvSpPr>
          <p:cNvPr id="4" name="Образ слайда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37D393F4-A2E1-4C36-984E-692620E06547}" type="slidenum">
              <a:rPr lang="ru-RU" smtClean="0"/>
              <a:t>‹#›</a:t>
            </a:fld>
            <a:endParaRPr lang="ru-RU"/>
          </a:p>
        </p:txBody>
      </p:sp>
    </p:spTree>
    <p:extLst>
      <p:ext uri="{BB962C8B-B14F-4D97-AF65-F5344CB8AC3E}">
        <p14:creationId xmlns:p14="http://schemas.microsoft.com/office/powerpoint/2010/main" val="3019295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7D393F4-A2E1-4C36-984E-692620E06547}" type="slidenum">
              <a:rPr lang="ru-RU" smtClean="0"/>
              <a:t>2</a:t>
            </a:fld>
            <a:endParaRPr lang="ru-RU"/>
          </a:p>
        </p:txBody>
      </p:sp>
    </p:spTree>
    <p:extLst>
      <p:ext uri="{BB962C8B-B14F-4D97-AF65-F5344CB8AC3E}">
        <p14:creationId xmlns:p14="http://schemas.microsoft.com/office/powerpoint/2010/main" val="1712025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80C0867-2BEC-4316-9EBF-F2D7CFD5909E}" type="datetimeFigureOut">
              <a:rPr lang="ru-RU" smtClean="0"/>
              <a:t>28.04.2018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AD18C1-3C86-414C-A393-6962187E2503}"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880C0867-2BEC-4316-9EBF-F2D7CFD5909E}" type="datetimeFigureOut">
              <a:rPr lang="ru-RU" smtClean="0"/>
              <a:t>28.04.2018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AD18C1-3C86-414C-A393-6962187E250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80C0867-2BEC-4316-9EBF-F2D7CFD5909E}" type="datetimeFigureOut">
              <a:rPr lang="ru-RU" smtClean="0"/>
              <a:t>28.04.2018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AD18C1-3C86-414C-A393-6962187E250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80C0867-2BEC-4316-9EBF-F2D7CFD5909E}" type="datetimeFigureOut">
              <a:rPr lang="ru-RU" smtClean="0"/>
              <a:t>28.04.2018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AD18C1-3C86-414C-A393-6962187E2503}"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80C0867-2BEC-4316-9EBF-F2D7CFD5909E}" type="datetimeFigureOut">
              <a:rPr lang="ru-RU" smtClean="0"/>
              <a:t>28.04.2018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AD18C1-3C86-414C-A393-6962187E250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80C0867-2BEC-4316-9EBF-F2D7CFD5909E}" type="datetimeFigureOut">
              <a:rPr lang="ru-RU" smtClean="0"/>
              <a:t>28.04.2018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EAD18C1-3C86-414C-A393-6962187E2503}"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80C0867-2BEC-4316-9EBF-F2D7CFD5909E}" type="datetimeFigureOut">
              <a:rPr lang="ru-RU" smtClean="0"/>
              <a:t>28.04.2018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EAD18C1-3C86-414C-A393-6962187E2503}"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80C0867-2BEC-4316-9EBF-F2D7CFD5909E}" type="datetimeFigureOut">
              <a:rPr lang="ru-RU" smtClean="0"/>
              <a:t>28.04.2018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EAD18C1-3C86-414C-A393-6962187E250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0C0867-2BEC-4316-9EBF-F2D7CFD5909E}" type="datetimeFigureOut">
              <a:rPr lang="ru-RU" smtClean="0"/>
              <a:t>28.04.2018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EAD18C1-3C86-414C-A393-6962187E250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80C0867-2BEC-4316-9EBF-F2D7CFD5909E}" type="datetimeFigureOut">
              <a:rPr lang="ru-RU" smtClean="0"/>
              <a:t>28.04.2018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EAD18C1-3C86-414C-A393-6962187E250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80C0867-2BEC-4316-9EBF-F2D7CFD5909E}" type="datetimeFigureOut">
              <a:rPr lang="ru-RU" smtClean="0"/>
              <a:t>28.04.2018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EAD18C1-3C86-414C-A393-6962187E2503}"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880C0867-2BEC-4316-9EBF-F2D7CFD5909E}" type="datetimeFigureOut">
              <a:rPr lang="ru-RU" smtClean="0"/>
              <a:t>28.04.2018</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4EAD18C1-3C86-414C-A393-6962187E2503}"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1124744"/>
            <a:ext cx="7992888" cy="4608512"/>
          </a:xfrm>
        </p:spPr>
        <p:txBody>
          <a:bodyPr/>
          <a:lstStyle/>
          <a:p>
            <a:pPr algn="ctr"/>
            <a:r>
              <a:rPr lang="ru-RU" sz="8800" dirty="0" smtClean="0">
                <a:solidFill>
                  <a:schemeClr val="accent3">
                    <a:lumMod val="75000"/>
                  </a:schemeClr>
                </a:solidFill>
              </a:rPr>
              <a:t>БЮДЖЕТ ДЛЯ ГРАЖДАН</a:t>
            </a:r>
            <a:endParaRPr lang="ru-RU" sz="8800" dirty="0">
              <a:solidFill>
                <a:schemeClr val="accent3">
                  <a:lumMod val="75000"/>
                </a:schemeClr>
              </a:solidFill>
            </a:endParaRPr>
          </a:p>
        </p:txBody>
      </p:sp>
    </p:spTree>
    <p:extLst>
      <p:ext uri="{BB962C8B-B14F-4D97-AF65-F5344CB8AC3E}">
        <p14:creationId xmlns:p14="http://schemas.microsoft.com/office/powerpoint/2010/main" val="40371247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179512" y="404664"/>
            <a:ext cx="8784976" cy="864096"/>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2800" smtClean="0">
                <a:solidFill>
                  <a:schemeClr val="accent6">
                    <a:lumMod val="75000"/>
                  </a:schemeClr>
                </a:solidFill>
              </a:rPr>
              <a:t>Уровень дотации в общем объеме доходов </a:t>
            </a:r>
            <a:br>
              <a:rPr lang="ru-RU" sz="2800" smtClean="0">
                <a:solidFill>
                  <a:schemeClr val="accent6">
                    <a:lumMod val="75000"/>
                  </a:schemeClr>
                </a:solidFill>
              </a:rPr>
            </a:br>
            <a:r>
              <a:rPr lang="ru-RU" sz="2800" smtClean="0">
                <a:solidFill>
                  <a:schemeClr val="accent6">
                    <a:lumMod val="75000"/>
                  </a:schemeClr>
                </a:solidFill>
              </a:rPr>
              <a:t>по бюджетам Витебского района</a:t>
            </a:r>
            <a:endParaRPr lang="ru-RU" sz="2800" dirty="0">
              <a:solidFill>
                <a:schemeClr val="accent6">
                  <a:lumMod val="75000"/>
                </a:schemeClr>
              </a:solidFill>
            </a:endParaRPr>
          </a:p>
        </p:txBody>
      </p:sp>
      <p:graphicFrame>
        <p:nvGraphicFramePr>
          <p:cNvPr id="4" name="Схема 3"/>
          <p:cNvGraphicFramePr/>
          <p:nvPr>
            <p:extLst>
              <p:ext uri="{D42A27DB-BD31-4B8C-83A1-F6EECF244321}">
                <p14:modId xmlns:p14="http://schemas.microsoft.com/office/powerpoint/2010/main" val="1085376991"/>
              </p:ext>
            </p:extLst>
          </p:nvPr>
        </p:nvGraphicFramePr>
        <p:xfrm>
          <a:off x="323528" y="1397000"/>
          <a:ext cx="8424936" cy="5200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30541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extLst>
              <p:ext uri="{D42A27DB-BD31-4B8C-83A1-F6EECF244321}">
                <p14:modId xmlns:p14="http://schemas.microsoft.com/office/powerpoint/2010/main" val="1098439675"/>
              </p:ext>
            </p:extLst>
          </p:nvPr>
        </p:nvGraphicFramePr>
        <p:xfrm>
          <a:off x="1043608" y="692695"/>
          <a:ext cx="7086477" cy="5642605"/>
        </p:xfrm>
        <a:graphic>
          <a:graphicData uri="http://schemas.openxmlformats.org/drawingml/2006/table">
            <a:tbl>
              <a:tblPr>
                <a:tableStyleId>{5C22544A-7EE6-4342-B048-85BDC9FD1C3A}</a:tableStyleId>
              </a:tblPr>
              <a:tblGrid>
                <a:gridCol w="4846374"/>
                <a:gridCol w="2240103"/>
              </a:tblGrid>
              <a:tr h="795135">
                <a:tc gridSpan="2">
                  <a:txBody>
                    <a:bodyPr/>
                    <a:lstStyle/>
                    <a:p>
                      <a:pPr algn="ctr" fontAlgn="b"/>
                      <a:r>
                        <a:rPr lang="ru-RU" sz="1600" u="none" strike="noStrike" dirty="0">
                          <a:effectLst/>
                        </a:rPr>
                        <a:t>Долговые обязательства Витебского районного исполнительного комитета на </a:t>
                      </a:r>
                      <a:r>
                        <a:rPr lang="ru-RU" sz="1600" u="none" strike="noStrike" dirty="0" smtClean="0">
                          <a:effectLst/>
                        </a:rPr>
                        <a:t>01.01.2018</a:t>
                      </a:r>
                      <a:endParaRPr lang="ru-RU" sz="1600" b="1" i="0" u="none" strike="noStrike" dirty="0">
                        <a:solidFill>
                          <a:srgbClr val="000000"/>
                        </a:solidFill>
                        <a:effectLst/>
                        <a:latin typeface="Times New Roman"/>
                      </a:endParaRPr>
                    </a:p>
                  </a:txBody>
                  <a:tcPr marL="5144" marR="5144" marT="5144" marB="0" anchor="b"/>
                </a:tc>
                <a:tc hMerge="1">
                  <a:txBody>
                    <a:bodyPr/>
                    <a:lstStyle/>
                    <a:p>
                      <a:endParaRPr lang="ru-RU"/>
                    </a:p>
                  </a:txBody>
                  <a:tcPr/>
                </a:tc>
              </a:tr>
              <a:tr h="211341">
                <a:tc>
                  <a:txBody>
                    <a:bodyPr/>
                    <a:lstStyle/>
                    <a:p>
                      <a:pPr algn="ctr" fontAlgn="b"/>
                      <a:endParaRPr lang="ru-RU" sz="1600" b="1" i="0" u="none" strike="noStrike" dirty="0">
                        <a:solidFill>
                          <a:srgbClr val="000000"/>
                        </a:solidFill>
                        <a:effectLst/>
                        <a:latin typeface="Times New Roman"/>
                      </a:endParaRPr>
                    </a:p>
                  </a:txBody>
                  <a:tcPr marL="5144" marR="5144" marT="5144" marB="0" anchor="b"/>
                </a:tc>
                <a:tc>
                  <a:txBody>
                    <a:bodyPr/>
                    <a:lstStyle/>
                    <a:p>
                      <a:pPr algn="ctr" fontAlgn="b"/>
                      <a:endParaRPr lang="ru-RU" sz="1600" b="1" i="0" u="none" strike="noStrike">
                        <a:solidFill>
                          <a:srgbClr val="000000"/>
                        </a:solidFill>
                        <a:effectLst/>
                        <a:latin typeface="Times New Roman"/>
                      </a:endParaRPr>
                    </a:p>
                  </a:txBody>
                  <a:tcPr marL="5144" marR="5144" marT="5144" marB="0" anchor="b"/>
                </a:tc>
              </a:tr>
              <a:tr h="573643">
                <a:tc>
                  <a:txBody>
                    <a:bodyPr/>
                    <a:lstStyle/>
                    <a:p>
                      <a:pPr algn="ctr" fontAlgn="ctr"/>
                      <a:r>
                        <a:rPr lang="ru-RU" sz="1600" u="none" strike="noStrike" dirty="0">
                          <a:effectLst/>
                        </a:rPr>
                        <a:t>Долговые обязательства</a:t>
                      </a:r>
                      <a:endParaRPr lang="ru-RU" sz="1600" b="1" i="0" u="none" strike="noStrike" dirty="0">
                        <a:solidFill>
                          <a:srgbClr val="000000"/>
                        </a:solidFill>
                        <a:effectLst/>
                        <a:latin typeface="Times New Roman"/>
                      </a:endParaRPr>
                    </a:p>
                  </a:txBody>
                  <a:tcPr marL="5144" marR="5144" marT="5144" marB="0" anchor="ctr"/>
                </a:tc>
                <a:tc>
                  <a:txBody>
                    <a:bodyPr/>
                    <a:lstStyle/>
                    <a:p>
                      <a:pPr algn="ctr" fontAlgn="ctr"/>
                      <a:r>
                        <a:rPr lang="ru-RU" sz="1600" u="none" strike="noStrike" dirty="0">
                          <a:effectLst/>
                        </a:rPr>
                        <a:t>Сумма, </a:t>
                      </a:r>
                      <a:br>
                        <a:rPr lang="ru-RU" sz="1600" u="none" strike="noStrike" dirty="0">
                          <a:effectLst/>
                        </a:rPr>
                      </a:br>
                      <a:r>
                        <a:rPr lang="ru-RU" sz="1600" u="none" strike="noStrike" dirty="0">
                          <a:effectLst/>
                        </a:rPr>
                        <a:t>тыс. рублей</a:t>
                      </a:r>
                      <a:endParaRPr lang="ru-RU" sz="1600" b="1" i="0" u="none" strike="noStrike" dirty="0">
                        <a:solidFill>
                          <a:srgbClr val="000000"/>
                        </a:solidFill>
                        <a:effectLst/>
                        <a:latin typeface="Times New Roman"/>
                      </a:endParaRPr>
                    </a:p>
                  </a:txBody>
                  <a:tcPr marL="5144" marR="5144" marT="5144" marB="0" anchor="ctr"/>
                </a:tc>
              </a:tr>
              <a:tr h="1066774">
                <a:tc>
                  <a:txBody>
                    <a:bodyPr/>
                    <a:lstStyle/>
                    <a:p>
                      <a:pPr algn="l" fontAlgn="b"/>
                      <a:r>
                        <a:rPr lang="ru-RU" sz="1600" u="none" strike="noStrike">
                          <a:effectLst/>
                        </a:rPr>
                        <a:t>Ценные бумаги, размещенные местными исполнительными и распорядительными органами на внутреннем финансовом рынке</a:t>
                      </a:r>
                      <a:endParaRPr lang="ru-RU" sz="1600" b="0" i="0" u="none" strike="noStrike">
                        <a:solidFill>
                          <a:srgbClr val="000000"/>
                        </a:solidFill>
                        <a:effectLst/>
                        <a:latin typeface="Times New Roman"/>
                      </a:endParaRPr>
                    </a:p>
                  </a:txBody>
                  <a:tcPr marL="5144" marR="5144" marT="5144" marB="0" anchor="b"/>
                </a:tc>
                <a:tc>
                  <a:txBody>
                    <a:bodyPr/>
                    <a:lstStyle/>
                    <a:p>
                      <a:pPr algn="r" fontAlgn="b"/>
                      <a:r>
                        <a:rPr lang="ru-RU" sz="1600" u="none" strike="noStrike" dirty="0">
                          <a:effectLst/>
                        </a:rPr>
                        <a:t>1 377,6</a:t>
                      </a:r>
                      <a:endParaRPr lang="ru-RU" sz="1600" b="0" i="0" u="none" strike="noStrike" dirty="0">
                        <a:solidFill>
                          <a:srgbClr val="000000"/>
                        </a:solidFill>
                        <a:effectLst/>
                        <a:latin typeface="Times New Roman"/>
                      </a:endParaRPr>
                    </a:p>
                  </a:txBody>
                  <a:tcPr marL="5144" marR="5144" marT="5144" marB="0" anchor="b"/>
                </a:tc>
              </a:tr>
              <a:tr h="1081347">
                <a:tc>
                  <a:txBody>
                    <a:bodyPr/>
                    <a:lstStyle/>
                    <a:p>
                      <a:pPr algn="l" fontAlgn="b"/>
                      <a:r>
                        <a:rPr lang="ru-RU" sz="1600" u="none" strike="noStrike" dirty="0">
                          <a:effectLst/>
                        </a:rPr>
                        <a:t>Обязательства, подлежащие исполнению по выданным гарантиям местных исполнительных и распорядительных органов</a:t>
                      </a:r>
                      <a:endParaRPr lang="ru-RU" sz="1600" b="0" i="0" u="none" strike="noStrike" dirty="0">
                        <a:solidFill>
                          <a:srgbClr val="000000"/>
                        </a:solidFill>
                        <a:effectLst/>
                        <a:latin typeface="Times New Roman"/>
                      </a:endParaRPr>
                    </a:p>
                  </a:txBody>
                  <a:tcPr marL="5144" marR="5144" marT="5144" marB="0" anchor="b"/>
                </a:tc>
                <a:tc>
                  <a:txBody>
                    <a:bodyPr/>
                    <a:lstStyle/>
                    <a:p>
                      <a:pPr algn="r" fontAlgn="b"/>
                      <a:r>
                        <a:rPr lang="ru-RU" sz="1600" u="none" strike="noStrike" dirty="0">
                          <a:effectLst/>
                        </a:rPr>
                        <a:t>116,7</a:t>
                      </a:r>
                      <a:endParaRPr lang="ru-RU" sz="1600" b="0" i="0" u="none" strike="noStrike" dirty="0">
                        <a:solidFill>
                          <a:srgbClr val="000000"/>
                        </a:solidFill>
                        <a:effectLst/>
                        <a:latin typeface="Times New Roman"/>
                      </a:endParaRPr>
                    </a:p>
                  </a:txBody>
                  <a:tcPr marL="5144" marR="5144" marT="5144" marB="0" anchor="b"/>
                </a:tc>
              </a:tr>
              <a:tr h="241534">
                <a:tc>
                  <a:txBody>
                    <a:bodyPr/>
                    <a:lstStyle/>
                    <a:p>
                      <a:pPr algn="l" fontAlgn="b"/>
                      <a:r>
                        <a:rPr lang="ru-RU" sz="1600" u="none" strike="noStrike">
                          <a:effectLst/>
                        </a:rPr>
                        <a:t>Бюджетные кредиты</a:t>
                      </a:r>
                      <a:endParaRPr lang="ru-RU" sz="1600" b="0" i="0" u="none" strike="noStrike">
                        <a:solidFill>
                          <a:srgbClr val="000000"/>
                        </a:solidFill>
                        <a:effectLst/>
                        <a:latin typeface="Times New Roman"/>
                      </a:endParaRPr>
                    </a:p>
                  </a:txBody>
                  <a:tcPr marL="5144" marR="5144" marT="5144" marB="0" anchor="b"/>
                </a:tc>
                <a:tc>
                  <a:txBody>
                    <a:bodyPr/>
                    <a:lstStyle/>
                    <a:p>
                      <a:pPr algn="r" fontAlgn="b"/>
                      <a:r>
                        <a:rPr lang="ru-RU" sz="1600" u="none" strike="noStrike" dirty="0">
                          <a:effectLst/>
                        </a:rPr>
                        <a:t>0,0</a:t>
                      </a:r>
                      <a:endParaRPr lang="ru-RU" sz="1600" b="0" i="0" u="none" strike="noStrike" dirty="0">
                        <a:solidFill>
                          <a:srgbClr val="000000"/>
                        </a:solidFill>
                        <a:effectLst/>
                        <a:latin typeface="Times New Roman"/>
                      </a:endParaRPr>
                    </a:p>
                  </a:txBody>
                  <a:tcPr marL="5144" marR="5144" marT="5144" marB="0" anchor="b"/>
                </a:tc>
              </a:tr>
              <a:tr h="634026">
                <a:tc>
                  <a:txBody>
                    <a:bodyPr/>
                    <a:lstStyle/>
                    <a:p>
                      <a:pPr algn="l" fontAlgn="b"/>
                      <a:r>
                        <a:rPr lang="ru-RU" sz="1600" u="none" strike="noStrike" dirty="0">
                          <a:effectLst/>
                        </a:rPr>
                        <a:t>Долг органов местного управления и самоуправления</a:t>
                      </a:r>
                      <a:endParaRPr lang="ru-RU" sz="1600" b="1" i="1" u="none" strike="noStrike" dirty="0">
                        <a:solidFill>
                          <a:srgbClr val="000000"/>
                        </a:solidFill>
                        <a:effectLst/>
                        <a:latin typeface="Times New Roman"/>
                      </a:endParaRPr>
                    </a:p>
                  </a:txBody>
                  <a:tcPr marL="5144" marR="5144" marT="5144" marB="0" anchor="b"/>
                </a:tc>
                <a:tc>
                  <a:txBody>
                    <a:bodyPr/>
                    <a:lstStyle/>
                    <a:p>
                      <a:pPr algn="r" fontAlgn="b"/>
                      <a:r>
                        <a:rPr lang="ru-RU" sz="1600" u="none" strike="noStrike" dirty="0">
                          <a:effectLst/>
                        </a:rPr>
                        <a:t>1 494,3</a:t>
                      </a:r>
                      <a:endParaRPr lang="ru-RU" sz="1600" b="1" i="1" u="none" strike="noStrike" dirty="0">
                        <a:solidFill>
                          <a:srgbClr val="000000"/>
                        </a:solidFill>
                        <a:effectLst/>
                        <a:latin typeface="Times New Roman"/>
                      </a:endParaRPr>
                    </a:p>
                  </a:txBody>
                  <a:tcPr marL="5144" marR="5144" marT="5144" marB="0" anchor="b"/>
                </a:tc>
              </a:tr>
              <a:tr h="744728">
                <a:tc>
                  <a:txBody>
                    <a:bodyPr/>
                    <a:lstStyle/>
                    <a:p>
                      <a:pPr algn="l" fontAlgn="b"/>
                      <a:r>
                        <a:rPr lang="ru-RU" sz="1600" u="none" strike="noStrike">
                          <a:effectLst/>
                        </a:rPr>
                        <a:t>Долг, гарантированный органами местного управления и самоуправления</a:t>
                      </a:r>
                      <a:endParaRPr lang="ru-RU" sz="1600" b="1" i="1" u="none" strike="noStrike">
                        <a:solidFill>
                          <a:srgbClr val="000000"/>
                        </a:solidFill>
                        <a:effectLst/>
                        <a:latin typeface="Times New Roman"/>
                      </a:endParaRPr>
                    </a:p>
                  </a:txBody>
                  <a:tcPr marL="5144" marR="5144" marT="5144" marB="0" anchor="b"/>
                </a:tc>
                <a:tc>
                  <a:txBody>
                    <a:bodyPr/>
                    <a:lstStyle/>
                    <a:p>
                      <a:pPr algn="r" fontAlgn="b"/>
                      <a:r>
                        <a:rPr lang="ru-RU" sz="1600" b="1" i="1" u="none" strike="noStrike" dirty="0" smtClean="0">
                          <a:solidFill>
                            <a:srgbClr val="000000"/>
                          </a:solidFill>
                          <a:effectLst/>
                          <a:latin typeface="Times New Roman"/>
                        </a:rPr>
                        <a:t>5 881,7</a:t>
                      </a:r>
                      <a:endParaRPr lang="ru-RU" sz="1600" b="1" i="1" u="none" strike="noStrike" dirty="0">
                        <a:solidFill>
                          <a:srgbClr val="000000"/>
                        </a:solidFill>
                        <a:effectLst/>
                        <a:latin typeface="Times New Roman"/>
                      </a:endParaRPr>
                    </a:p>
                  </a:txBody>
                  <a:tcPr marL="5144" marR="5144" marT="5144" marB="0" anchor="b"/>
                </a:tc>
              </a:tr>
              <a:tr h="233482">
                <a:tc>
                  <a:txBody>
                    <a:bodyPr/>
                    <a:lstStyle/>
                    <a:p>
                      <a:pPr algn="l" fontAlgn="b"/>
                      <a:r>
                        <a:rPr lang="ru-RU" sz="1600" u="none" strike="noStrike">
                          <a:effectLst/>
                        </a:rPr>
                        <a:t>Итого долговых обязательств</a:t>
                      </a:r>
                      <a:endParaRPr lang="ru-RU" sz="1600" b="1" i="0" u="none" strike="noStrike">
                        <a:solidFill>
                          <a:srgbClr val="000000"/>
                        </a:solidFill>
                        <a:effectLst/>
                        <a:latin typeface="Times New Roman"/>
                      </a:endParaRPr>
                    </a:p>
                  </a:txBody>
                  <a:tcPr marL="5144" marR="5144" marT="5144" marB="0" anchor="b"/>
                </a:tc>
                <a:tc>
                  <a:txBody>
                    <a:bodyPr/>
                    <a:lstStyle/>
                    <a:p>
                      <a:pPr algn="r" fontAlgn="b"/>
                      <a:r>
                        <a:rPr lang="ru-RU" sz="1600" u="none" strike="noStrike" dirty="0" smtClean="0">
                          <a:effectLst/>
                        </a:rPr>
                        <a:t>7 376,0</a:t>
                      </a:r>
                      <a:endParaRPr lang="ru-RU" sz="1600" b="1" i="0" u="none" strike="noStrike" dirty="0">
                        <a:solidFill>
                          <a:srgbClr val="000000"/>
                        </a:solidFill>
                        <a:effectLst/>
                        <a:latin typeface="Times New Roman"/>
                      </a:endParaRPr>
                    </a:p>
                  </a:txBody>
                  <a:tcPr marL="5144" marR="5144" marT="5144" marB="0" anchor="b"/>
                </a:tc>
              </a:tr>
            </a:tbl>
          </a:graphicData>
        </a:graphic>
      </p:graphicFrame>
    </p:spTree>
    <p:extLst>
      <p:ext uri="{BB962C8B-B14F-4D97-AF65-F5344CB8AC3E}">
        <p14:creationId xmlns:p14="http://schemas.microsoft.com/office/powerpoint/2010/main" val="16296744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1" y="404664"/>
            <a:ext cx="7694240" cy="6048672"/>
          </a:xfrm>
        </p:spPr>
        <p:txBody>
          <a:bodyPr/>
          <a:lstStyle/>
          <a:p>
            <a:pPr indent="457200" algn="l">
              <a:spcAft>
                <a:spcPts val="0"/>
              </a:spcAft>
            </a:pPr>
            <a:r>
              <a:rPr lang="ru-RU" sz="1400" dirty="0">
                <a:effectLst/>
                <a:latin typeface="Times New Roman"/>
                <a:ea typeface="Times New Roman"/>
              </a:rPr>
              <a:t>Бюджет Витебского района на 2018 год утвержден по доходам в сумме 35</a:t>
            </a:r>
            <a:r>
              <a:rPr lang="en-US" sz="1400" dirty="0">
                <a:effectLst/>
                <a:latin typeface="Times New Roman"/>
                <a:ea typeface="Times New Roman"/>
              </a:rPr>
              <a:t> </a:t>
            </a:r>
            <a:r>
              <a:rPr lang="ru-RU" sz="1400" dirty="0" smtClean="0">
                <a:effectLst/>
                <a:latin typeface="Times New Roman"/>
                <a:ea typeface="Times New Roman"/>
              </a:rPr>
              <a:t>100,7 тыс. рублей</a:t>
            </a:r>
            <a:r>
              <a:rPr lang="ru-RU" sz="1400" dirty="0">
                <a:effectLst/>
                <a:latin typeface="Times New Roman"/>
                <a:ea typeface="Times New Roman"/>
              </a:rPr>
              <a:t>, по расходам – 35</a:t>
            </a:r>
            <a:r>
              <a:rPr lang="en-US" sz="1400" dirty="0">
                <a:effectLst/>
                <a:latin typeface="Times New Roman"/>
                <a:ea typeface="Times New Roman"/>
              </a:rPr>
              <a:t> </a:t>
            </a:r>
            <a:r>
              <a:rPr lang="ru-RU" sz="1400" dirty="0" smtClean="0">
                <a:effectLst/>
                <a:latin typeface="Times New Roman"/>
                <a:ea typeface="Times New Roman"/>
              </a:rPr>
              <a:t>240,7 тыс. рублей </a:t>
            </a:r>
            <a:r>
              <a:rPr lang="ru-RU" sz="1400" dirty="0">
                <a:effectLst/>
                <a:latin typeface="Times New Roman"/>
                <a:ea typeface="Times New Roman"/>
              </a:rPr>
              <a:t>с дефицитом в сумме </a:t>
            </a:r>
            <a:r>
              <a:rPr lang="ru-RU" sz="1400" dirty="0" smtClean="0">
                <a:effectLst/>
                <a:latin typeface="Times New Roman"/>
                <a:ea typeface="Times New Roman"/>
              </a:rPr>
              <a:t>140,0 тыс. </a:t>
            </a:r>
            <a:r>
              <a:rPr lang="ru-RU" sz="1400" dirty="0">
                <a:effectLst/>
                <a:latin typeface="Times New Roman"/>
                <a:ea typeface="Times New Roman"/>
              </a:rPr>
              <a:t>рублей.</a:t>
            </a:r>
            <a:r>
              <a:rPr lang="ru-RU" sz="1100" dirty="0">
                <a:effectLst/>
                <a:latin typeface="Times New Roman"/>
                <a:ea typeface="Times New Roman"/>
              </a:rPr>
              <a:t/>
            </a:r>
            <a:br>
              <a:rPr lang="ru-RU" sz="1100" dirty="0">
                <a:effectLst/>
                <a:latin typeface="Times New Roman"/>
                <a:ea typeface="Times New Roman"/>
              </a:rPr>
            </a:br>
            <a:r>
              <a:rPr lang="ru-RU" sz="1400" dirty="0">
                <a:effectLst/>
                <a:latin typeface="Times New Roman"/>
                <a:ea typeface="Times New Roman"/>
              </a:rPr>
              <a:t>Установлены источники его финансирования: возврат бюджетных ссуд и займов в сумме </a:t>
            </a:r>
            <a:r>
              <a:rPr lang="ru-RU" sz="1400" dirty="0" smtClean="0">
                <a:effectLst/>
                <a:latin typeface="Times New Roman"/>
                <a:ea typeface="Times New Roman"/>
              </a:rPr>
              <a:t>140,0 тыс. </a:t>
            </a:r>
            <a:r>
              <a:rPr lang="ru-RU" sz="1400" dirty="0">
                <a:effectLst/>
                <a:latin typeface="Times New Roman"/>
                <a:ea typeface="Times New Roman"/>
              </a:rPr>
              <a:t>рублей. Исполнение гарантий планируются в объемах исполненных ранее </a:t>
            </a:r>
            <a:r>
              <a:rPr lang="ru-RU" sz="1400" dirty="0" smtClean="0">
                <a:effectLst/>
                <a:latin typeface="Times New Roman"/>
                <a:ea typeface="Times New Roman"/>
              </a:rPr>
              <a:t>гарантий в </a:t>
            </a:r>
            <a:r>
              <a:rPr lang="ru-RU" sz="1400" dirty="0">
                <a:effectLst/>
                <a:latin typeface="Times New Roman"/>
                <a:ea typeface="Times New Roman"/>
              </a:rPr>
              <a:t>сумме </a:t>
            </a:r>
            <a:r>
              <a:rPr lang="ru-RU" sz="1400" dirty="0" smtClean="0">
                <a:effectLst/>
                <a:latin typeface="Times New Roman"/>
                <a:ea typeface="Times New Roman"/>
              </a:rPr>
              <a:t>200,0 тыс. </a:t>
            </a:r>
            <a:r>
              <a:rPr lang="ru-RU" sz="1400" dirty="0">
                <a:effectLst/>
                <a:latin typeface="Times New Roman"/>
                <a:ea typeface="Times New Roman"/>
              </a:rPr>
              <a:t>рублей. </a:t>
            </a:r>
            <a:r>
              <a:rPr lang="en-US" sz="1400" smtClean="0">
                <a:effectLst/>
                <a:latin typeface="Times New Roman"/>
                <a:ea typeface="Times New Roman"/>
              </a:rPr>
              <a:t/>
            </a:r>
            <a:br>
              <a:rPr lang="en-US" sz="1400" smtClean="0">
                <a:effectLst/>
                <a:latin typeface="Times New Roman"/>
                <a:ea typeface="Times New Roman"/>
              </a:rPr>
            </a:br>
            <a:r>
              <a:rPr lang="en-US" sz="1400">
                <a:effectLst/>
                <a:latin typeface="Times New Roman"/>
                <a:ea typeface="Times New Roman"/>
              </a:rPr>
              <a:t>	</a:t>
            </a:r>
            <a:r>
              <a:rPr lang="ru-RU" sz="1400" smtClean="0">
                <a:effectLst/>
                <a:latin typeface="Times New Roman"/>
                <a:ea typeface="Times New Roman"/>
              </a:rPr>
              <a:t>Районный </a:t>
            </a:r>
            <a:r>
              <a:rPr lang="ru-RU" sz="1400" dirty="0">
                <a:effectLst/>
                <a:latin typeface="Times New Roman"/>
                <a:ea typeface="Times New Roman"/>
              </a:rPr>
              <a:t>бюджет на 2018 год рассмотрен и утвержден в установленном порядке. 11 бюджетов сельсоветов из 16 бюджетов, входящих в состав консолидированного бюджета района, являются дотационными. Средний уровень по району составляет 19,9 процента. Кроме того </a:t>
            </a:r>
            <a:r>
              <a:rPr lang="ru-RU" sz="1400" dirty="0" err="1">
                <a:effectLst/>
                <a:latin typeface="Times New Roman"/>
                <a:ea typeface="Times New Roman"/>
              </a:rPr>
              <a:t>Вымнянскому</a:t>
            </a:r>
            <a:r>
              <a:rPr lang="ru-RU" sz="1400" dirty="0">
                <a:effectLst/>
                <a:latin typeface="Times New Roman"/>
                <a:ea typeface="Times New Roman"/>
              </a:rPr>
              <a:t> сельсовету предусмотрены иные межбюджетные трансферты, передаваемые из районного бюджета, на расходы по благоустройству населенного пункта в рамках проведения районного фестиваля-ярмарки тружеников села «Дожинки – 2018». </a:t>
            </a:r>
            <a:r>
              <a:rPr lang="ru-RU" sz="1400" dirty="0" smtClean="0">
                <a:effectLst/>
                <a:latin typeface="Times New Roman"/>
                <a:ea typeface="Times New Roman"/>
              </a:rPr>
              <a:t>В </a:t>
            </a:r>
            <a:r>
              <a:rPr lang="ru-RU" sz="1400" dirty="0">
                <a:effectLst/>
                <a:latin typeface="Times New Roman"/>
                <a:ea typeface="Times New Roman"/>
              </a:rPr>
              <a:t>2018 году сохраняется социальная направленность бюджета. На социальную сферу планируется направить 22 887,6 тыс. рублей или 65,0 процентов от общего объема расходов бюджета района.</a:t>
            </a:r>
            <a:r>
              <a:rPr lang="ru-RU" sz="900" dirty="0">
                <a:effectLst/>
                <a:latin typeface="Times New Roman"/>
                <a:ea typeface="Times New Roman"/>
              </a:rPr>
              <a:t/>
            </a:r>
            <a:br>
              <a:rPr lang="ru-RU" sz="900" dirty="0">
                <a:effectLst/>
                <a:latin typeface="Times New Roman"/>
                <a:ea typeface="Times New Roman"/>
              </a:rPr>
            </a:br>
            <a:r>
              <a:rPr lang="ru-RU" sz="1400" dirty="0">
                <a:effectLst/>
                <a:latin typeface="Times New Roman"/>
                <a:ea typeface="Times New Roman"/>
              </a:rPr>
              <a:t>На отрасль физическая культура, спорт, культура, средства массовой информации планируется направить 2 341,4 тыс. рублей (6,6 процента), на образование – 18 827,6</a:t>
            </a:r>
            <a:r>
              <a:rPr lang="ru-RU" sz="1400" dirty="0">
                <a:solidFill>
                  <a:srgbClr val="FFFFFF"/>
                </a:solidFill>
                <a:effectLst/>
                <a:latin typeface="Times New Roman"/>
                <a:ea typeface="Times New Roman"/>
              </a:rPr>
              <a:t>.</a:t>
            </a:r>
            <a:r>
              <a:rPr lang="ru-RU" sz="1400" dirty="0">
                <a:effectLst/>
                <a:latin typeface="Times New Roman"/>
                <a:ea typeface="Times New Roman"/>
              </a:rPr>
              <a:t>тыс. рублей (53,5 процента), </a:t>
            </a:r>
            <a:r>
              <a:rPr lang="ru-RU" sz="1400" dirty="0" smtClean="0">
                <a:effectLst/>
                <a:latin typeface="Times New Roman"/>
                <a:ea typeface="Times New Roman"/>
              </a:rPr>
              <a:t>социа</a:t>
            </a:r>
            <a:r>
              <a:rPr lang="ru-RU" sz="1400" dirty="0">
                <a:effectLst/>
                <a:latin typeface="Times New Roman"/>
                <a:ea typeface="Times New Roman"/>
              </a:rPr>
              <a:t>льная политика – 1 718,6 тыс. рублей (4,9 процента). </a:t>
            </a:r>
            <a:r>
              <a:rPr lang="ru-RU" sz="1400" dirty="0" smtClean="0">
                <a:effectLst/>
                <a:latin typeface="Times New Roman"/>
                <a:ea typeface="Times New Roman"/>
              </a:rPr>
              <a:t> </a:t>
            </a:r>
            <a:br>
              <a:rPr lang="ru-RU" sz="1400" dirty="0" smtClean="0">
                <a:effectLst/>
                <a:latin typeface="Times New Roman"/>
                <a:ea typeface="Times New Roman"/>
              </a:rPr>
            </a:br>
            <a:r>
              <a:rPr lang="ru-RU" sz="1400" dirty="0" smtClean="0">
                <a:effectLst/>
                <a:latin typeface="Times New Roman"/>
                <a:ea typeface="Times New Roman"/>
              </a:rPr>
              <a:t>          В </a:t>
            </a:r>
            <a:r>
              <a:rPr lang="ru-RU" sz="1400" dirty="0">
                <a:effectLst/>
                <a:latin typeface="Times New Roman"/>
                <a:ea typeface="Times New Roman"/>
              </a:rPr>
              <a:t>соответствии с пунктом 4 статьи 94 Бюджетного кодекса в расчетных показателях обеспечено доведение объемов в части средств на финансирование бюджетных обязательств, обеспечивающих функционирование организаций бюджетной сферы (на выплату заработной платы с учетом взносов (отчислений) на социальное страхование, трансфертов населению, на оплату коммунальных услуг, продуктов питания, лекарственных средств и изделий медицинского назначения, субсидирование жилищно-коммунальных услуг, оказываемых населению, субсидии организациям, реализующим твердое топливо, топливные брикеты и дрова для населения по фиксированным розничным ценам), а также обслуживание долга органов местного </a:t>
            </a:r>
            <a:r>
              <a:rPr lang="ru-RU" sz="1400" dirty="0" smtClean="0">
                <a:effectLst/>
                <a:latin typeface="Times New Roman"/>
                <a:ea typeface="Times New Roman"/>
              </a:rPr>
              <a:t>управления и самоуправления.</a:t>
            </a:r>
            <a:r>
              <a:rPr lang="ru-RU" sz="900" dirty="0" smtClean="0">
                <a:effectLst/>
                <a:latin typeface="Times New Roman"/>
                <a:ea typeface="Times New Roman"/>
              </a:rPr>
              <a:t>  </a:t>
            </a:r>
            <a:r>
              <a:rPr lang="ru-RU" sz="1400" dirty="0" smtClean="0">
                <a:effectLst/>
                <a:latin typeface="Times New Roman"/>
                <a:ea typeface="Times New Roman"/>
              </a:rPr>
              <a:t>Данные </a:t>
            </a:r>
            <a:r>
              <a:rPr lang="ru-RU" sz="1400" dirty="0">
                <a:effectLst/>
                <a:latin typeface="Times New Roman"/>
                <a:ea typeface="Times New Roman"/>
              </a:rPr>
              <a:t>расходы в общем объеме бюджета составят 27 741,8 </a:t>
            </a:r>
            <a:r>
              <a:rPr lang="ru-RU" sz="1400" dirty="0" smtClean="0">
                <a:effectLst/>
                <a:latin typeface="Times New Roman"/>
                <a:ea typeface="Times New Roman"/>
              </a:rPr>
              <a:t>тыс. рублей или 78,8процента.</a:t>
            </a:r>
            <a:r>
              <a:rPr lang="en-US" sz="1400" dirty="0" smtClean="0">
                <a:effectLst/>
                <a:latin typeface="Times New Roman"/>
                <a:ea typeface="Times New Roman"/>
              </a:rPr>
              <a:t/>
            </a:r>
            <a:br>
              <a:rPr lang="en-US" sz="1400" dirty="0" smtClean="0">
                <a:effectLst/>
                <a:latin typeface="Times New Roman"/>
                <a:ea typeface="Times New Roman"/>
              </a:rPr>
            </a:br>
            <a:r>
              <a:rPr lang="ru-RU" sz="900" dirty="0">
                <a:effectLst/>
                <a:latin typeface="Times New Roman"/>
                <a:ea typeface="Times New Roman"/>
              </a:rPr>
              <a:t/>
            </a:r>
            <a:br>
              <a:rPr lang="ru-RU" sz="900" dirty="0">
                <a:effectLst/>
                <a:latin typeface="Times New Roman"/>
                <a:ea typeface="Times New Roman"/>
              </a:rPr>
            </a:br>
            <a:endParaRPr lang="ru-RU" sz="1100" dirty="0">
              <a:effectLst/>
              <a:latin typeface="Times New Roman"/>
              <a:ea typeface="Times New Roman"/>
            </a:endParaRPr>
          </a:p>
        </p:txBody>
      </p:sp>
    </p:spTree>
    <p:extLst>
      <p:ext uri="{BB962C8B-B14F-4D97-AF65-F5344CB8AC3E}">
        <p14:creationId xmlns:p14="http://schemas.microsoft.com/office/powerpoint/2010/main" val="30541136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Схема 10"/>
          <p:cNvGraphicFramePr/>
          <p:nvPr>
            <p:extLst>
              <p:ext uri="{D42A27DB-BD31-4B8C-83A1-F6EECF244321}">
                <p14:modId xmlns:p14="http://schemas.microsoft.com/office/powerpoint/2010/main" val="3863444795"/>
              </p:ext>
            </p:extLst>
          </p:nvPr>
        </p:nvGraphicFramePr>
        <p:xfrm>
          <a:off x="251520" y="188640"/>
          <a:ext cx="8784976" cy="65527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67366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332656"/>
            <a:ext cx="6512511" cy="1143000"/>
          </a:xfrm>
        </p:spPr>
        <p:txBody>
          <a:bodyPr/>
          <a:lstStyle/>
          <a:p>
            <a:pPr algn="ctr"/>
            <a:r>
              <a:rPr lang="ru-RU" sz="2000" dirty="0" smtClean="0"/>
              <a:t>Структура расходов консолидированного бюджета на 2018 год по функциональной классификации (в процентах)</a:t>
            </a:r>
            <a:endParaRPr lang="ru-RU" sz="2000" dirty="0"/>
          </a:p>
        </p:txBody>
      </p:sp>
      <p:graphicFrame>
        <p:nvGraphicFramePr>
          <p:cNvPr id="3" name="Диаграмма 2"/>
          <p:cNvGraphicFramePr/>
          <p:nvPr>
            <p:extLst>
              <p:ext uri="{D42A27DB-BD31-4B8C-83A1-F6EECF244321}">
                <p14:modId xmlns:p14="http://schemas.microsoft.com/office/powerpoint/2010/main" val="235370780"/>
              </p:ext>
            </p:extLst>
          </p:nvPr>
        </p:nvGraphicFramePr>
        <p:xfrm>
          <a:off x="467544" y="1397000"/>
          <a:ext cx="8280920" cy="52003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64175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188640"/>
            <a:ext cx="6512511" cy="1143000"/>
          </a:xfrm>
        </p:spPr>
        <p:txBody>
          <a:bodyPr/>
          <a:lstStyle/>
          <a:p>
            <a:pPr algn="ctr"/>
            <a:r>
              <a:rPr lang="ru-RU" sz="2000" dirty="0" smtClean="0"/>
              <a:t>Структура расходов консолидированного бюджета на 2018 год по экономической классификации (в процентах)</a:t>
            </a:r>
            <a:endParaRPr lang="ru-RU" sz="2000" dirty="0"/>
          </a:p>
        </p:txBody>
      </p:sp>
      <p:graphicFrame>
        <p:nvGraphicFramePr>
          <p:cNvPr id="3" name="Диаграмма 2"/>
          <p:cNvGraphicFramePr/>
          <p:nvPr>
            <p:extLst>
              <p:ext uri="{D42A27DB-BD31-4B8C-83A1-F6EECF244321}">
                <p14:modId xmlns:p14="http://schemas.microsoft.com/office/powerpoint/2010/main" val="3670091176"/>
              </p:ext>
            </p:extLst>
          </p:nvPr>
        </p:nvGraphicFramePr>
        <p:xfrm>
          <a:off x="323528" y="1268760"/>
          <a:ext cx="8280920" cy="52565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12482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0"/>
            <a:ext cx="8352928" cy="1793167"/>
          </a:xfrm>
        </p:spPr>
        <p:txBody>
          <a:bodyPr/>
          <a:lstStyle/>
          <a:p>
            <a:pPr algn="ctr"/>
            <a:r>
              <a:rPr lang="ru-RU" sz="2800" dirty="0" smtClean="0">
                <a:solidFill>
                  <a:schemeClr val="accent1">
                    <a:lumMod val="75000"/>
                  </a:schemeClr>
                </a:solidFill>
              </a:rPr>
              <a:t>Доходы консолидированного бюджета Витебского района на 2018 год, </a:t>
            </a:r>
            <a:br>
              <a:rPr lang="ru-RU" sz="2800" dirty="0" smtClean="0">
                <a:solidFill>
                  <a:schemeClr val="accent1">
                    <a:lumMod val="75000"/>
                  </a:schemeClr>
                </a:solidFill>
              </a:rPr>
            </a:br>
            <a:r>
              <a:rPr lang="ru-RU" sz="2800" dirty="0" smtClean="0">
                <a:solidFill>
                  <a:schemeClr val="accent1">
                    <a:lumMod val="75000"/>
                  </a:schemeClr>
                </a:solidFill>
              </a:rPr>
              <a:t>тыс. рублей</a:t>
            </a:r>
            <a:endParaRPr lang="ru-RU" sz="2800" dirty="0">
              <a:solidFill>
                <a:schemeClr val="accent1">
                  <a:lumMod val="75000"/>
                </a:schemeClr>
              </a:solidFill>
            </a:endParaRPr>
          </a:p>
        </p:txBody>
      </p:sp>
      <p:graphicFrame>
        <p:nvGraphicFramePr>
          <p:cNvPr id="4" name="Схема 3"/>
          <p:cNvGraphicFramePr/>
          <p:nvPr>
            <p:extLst>
              <p:ext uri="{D42A27DB-BD31-4B8C-83A1-F6EECF244321}">
                <p14:modId xmlns:p14="http://schemas.microsoft.com/office/powerpoint/2010/main" val="3409008996"/>
              </p:ext>
            </p:extLst>
          </p:nvPr>
        </p:nvGraphicFramePr>
        <p:xfrm>
          <a:off x="611560" y="1556792"/>
          <a:ext cx="8064896" cy="44240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023605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0"/>
            <a:ext cx="8352928" cy="1793167"/>
          </a:xfrm>
        </p:spPr>
        <p:txBody>
          <a:bodyPr/>
          <a:lstStyle/>
          <a:p>
            <a:pPr algn="ctr"/>
            <a:r>
              <a:rPr lang="ru-RU" sz="2800" dirty="0" smtClean="0">
                <a:solidFill>
                  <a:schemeClr val="accent1">
                    <a:lumMod val="75000"/>
                  </a:schemeClr>
                </a:solidFill>
              </a:rPr>
              <a:t>Структура собственных доходов районного бюджета на 2018 год,</a:t>
            </a:r>
            <a:br>
              <a:rPr lang="ru-RU" sz="2800" dirty="0" smtClean="0">
                <a:solidFill>
                  <a:schemeClr val="accent1">
                    <a:lumMod val="75000"/>
                  </a:schemeClr>
                </a:solidFill>
              </a:rPr>
            </a:br>
            <a:r>
              <a:rPr lang="ru-RU" sz="2800" dirty="0" smtClean="0">
                <a:solidFill>
                  <a:schemeClr val="accent1">
                    <a:lumMod val="75000"/>
                  </a:schemeClr>
                </a:solidFill>
              </a:rPr>
              <a:t> тыс. рублей</a:t>
            </a:r>
            <a:endParaRPr lang="ru-RU" sz="2800" dirty="0">
              <a:solidFill>
                <a:schemeClr val="accent1">
                  <a:lumMod val="75000"/>
                </a:schemeClr>
              </a:solidFill>
            </a:endParaRPr>
          </a:p>
        </p:txBody>
      </p:sp>
      <p:graphicFrame>
        <p:nvGraphicFramePr>
          <p:cNvPr id="5" name="Схема 4"/>
          <p:cNvGraphicFramePr/>
          <p:nvPr>
            <p:extLst>
              <p:ext uri="{D42A27DB-BD31-4B8C-83A1-F6EECF244321}">
                <p14:modId xmlns:p14="http://schemas.microsoft.com/office/powerpoint/2010/main" val="2130553212"/>
              </p:ext>
            </p:extLst>
          </p:nvPr>
        </p:nvGraphicFramePr>
        <p:xfrm>
          <a:off x="251520" y="1340768"/>
          <a:ext cx="8568952"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827584" y="3554973"/>
            <a:ext cx="2376264" cy="707886"/>
          </a:xfrm>
          <a:prstGeom prst="rect">
            <a:avLst/>
          </a:prstGeom>
          <a:noFill/>
        </p:spPr>
        <p:txBody>
          <a:bodyPr wrap="square" rtlCol="0">
            <a:spAutoFit/>
          </a:bodyPr>
          <a:lstStyle/>
          <a:p>
            <a:r>
              <a:rPr lang="ru-RU" sz="4000" dirty="0" smtClean="0">
                <a:solidFill>
                  <a:srgbClr val="FF0000"/>
                </a:solidFill>
                <a:effectLst>
                  <a:outerShdw blurRad="38100" dist="38100" dir="2700000" algn="tl">
                    <a:srgbClr val="000000">
                      <a:alpha val="43137"/>
                    </a:srgbClr>
                  </a:outerShdw>
                </a:effectLst>
              </a:rPr>
              <a:t>32 532,5</a:t>
            </a:r>
            <a:endParaRPr lang="ru-RU" sz="40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49291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60648"/>
            <a:ext cx="7848872" cy="1143000"/>
          </a:xfrm>
        </p:spPr>
        <p:txBody>
          <a:bodyPr/>
          <a:lstStyle/>
          <a:p>
            <a:r>
              <a:rPr lang="ru-RU" sz="3200" dirty="0" smtClean="0"/>
              <a:t>Расходы районного бюджета на 2018 год, 33 760,1 тыс. рублей</a:t>
            </a:r>
            <a:endParaRPr lang="ru-RU" sz="3200" dirty="0"/>
          </a:p>
        </p:txBody>
      </p:sp>
      <p:graphicFrame>
        <p:nvGraphicFramePr>
          <p:cNvPr id="5" name="Объект 4"/>
          <p:cNvGraphicFramePr>
            <a:graphicFrameLocks noGrp="1"/>
          </p:cNvGraphicFramePr>
          <p:nvPr>
            <p:ph sz="quarter" idx="13"/>
            <p:extLst>
              <p:ext uri="{D42A27DB-BD31-4B8C-83A1-F6EECF244321}">
                <p14:modId xmlns:p14="http://schemas.microsoft.com/office/powerpoint/2010/main" val="3752799132"/>
              </p:ext>
            </p:extLst>
          </p:nvPr>
        </p:nvGraphicFramePr>
        <p:xfrm>
          <a:off x="323528" y="1484784"/>
          <a:ext cx="8496944" cy="51125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021948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quarter" idx="13"/>
          </p:nvPr>
        </p:nvPicPr>
        <p:blipFill>
          <a:blip r:embed="rId2" cstate="print">
            <a:extLst>
              <a:ext uri="{28A0092B-C50C-407E-A947-70E740481C1C}">
                <a14:useLocalDpi xmlns:a14="http://schemas.microsoft.com/office/drawing/2010/main" val="0"/>
              </a:ext>
            </a:extLst>
          </a:blip>
          <a:stretch>
            <a:fillRect/>
          </a:stretch>
        </p:blipFill>
        <p:spPr bwMode="auto">
          <a:xfrm>
            <a:off x="1243738" y="476672"/>
            <a:ext cx="6199323" cy="3960440"/>
          </a:xfrm>
          <a:prstGeom prst="rect">
            <a:avLst/>
          </a:prstGeom>
          <a:noFill/>
          <a:ln>
            <a:noFill/>
          </a:ln>
          <a:effectLst/>
          <a:scene3d>
            <a:camera prst="orthographicFront"/>
            <a:lightRig rig="sunset" dir="t"/>
          </a:scene3d>
          <a:sp3d prstMaterial="matte"/>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59704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sz="quarter" idx="13"/>
          </p:nvPr>
        </p:nvPicPr>
        <p:blipFill>
          <a:blip r:embed="rId2" cstate="print">
            <a:extLst>
              <a:ext uri="{28A0092B-C50C-407E-A947-70E740481C1C}">
                <a14:useLocalDpi xmlns:a14="http://schemas.microsoft.com/office/drawing/2010/main" val="0"/>
              </a:ext>
            </a:extLst>
          </a:blip>
          <a:stretch>
            <a:fillRect/>
          </a:stretch>
        </p:blipFill>
        <p:spPr bwMode="auto">
          <a:xfrm>
            <a:off x="1331640" y="731838"/>
            <a:ext cx="6552728" cy="4857402"/>
          </a:xfrm>
          <a:prstGeom prst="rect">
            <a:avLst/>
          </a:prstGeom>
          <a:noFill/>
          <a:ln w="9525" cmpd="sng">
            <a:solidFill>
              <a:schemeClr val="tx1"/>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5899612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352928" cy="936104"/>
          </a:xfrm>
        </p:spPr>
        <p:txBody>
          <a:bodyPr>
            <a:normAutofit fontScale="90000"/>
          </a:bodyPr>
          <a:lstStyle/>
          <a:p>
            <a:pPr algn="ctr"/>
            <a:r>
              <a:rPr lang="ru-RU" sz="2000" dirty="0" smtClean="0"/>
              <a:t>Структура бюджетов консолидированного бюджета Витебского района в разрезе бюджетов в 2018 году</a:t>
            </a:r>
            <a:br>
              <a:rPr lang="ru-RU" sz="2000" dirty="0" smtClean="0"/>
            </a:br>
            <a:endParaRPr lang="ru-RU" sz="2000" dirty="0"/>
          </a:p>
        </p:txBody>
      </p:sp>
      <p:graphicFrame>
        <p:nvGraphicFramePr>
          <p:cNvPr id="3" name="Диаграмма 2"/>
          <p:cNvGraphicFramePr/>
          <p:nvPr>
            <p:extLst>
              <p:ext uri="{D42A27DB-BD31-4B8C-83A1-F6EECF244321}">
                <p14:modId xmlns:p14="http://schemas.microsoft.com/office/powerpoint/2010/main" val="565092748"/>
              </p:ext>
            </p:extLst>
          </p:nvPr>
        </p:nvGraphicFramePr>
        <p:xfrm>
          <a:off x="251520" y="1397000"/>
          <a:ext cx="8568952" cy="51283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020921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404664"/>
            <a:ext cx="6512511" cy="792088"/>
          </a:xfrm>
        </p:spPr>
        <p:txBody>
          <a:bodyPr/>
          <a:lstStyle/>
          <a:p>
            <a:pPr algn="ctr"/>
            <a:r>
              <a:rPr lang="ru-RU" sz="2800" dirty="0" smtClean="0"/>
              <a:t>СТРУКТУРА БЮДЖЕТА</a:t>
            </a:r>
            <a:endParaRPr lang="ru-RU" sz="2800" dirty="0"/>
          </a:p>
        </p:txBody>
      </p:sp>
      <p:graphicFrame>
        <p:nvGraphicFramePr>
          <p:cNvPr id="3" name="Схема 2"/>
          <p:cNvGraphicFramePr/>
          <p:nvPr>
            <p:extLst>
              <p:ext uri="{D42A27DB-BD31-4B8C-83A1-F6EECF244321}">
                <p14:modId xmlns:p14="http://schemas.microsoft.com/office/powerpoint/2010/main" val="3363616142"/>
              </p:ext>
            </p:extLst>
          </p:nvPr>
        </p:nvGraphicFramePr>
        <p:xfrm>
          <a:off x="407332" y="1124744"/>
          <a:ext cx="8712968"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34732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116632"/>
            <a:ext cx="6512511" cy="936104"/>
          </a:xfrm>
        </p:spPr>
        <p:txBody>
          <a:bodyPr/>
          <a:lstStyle/>
          <a:p>
            <a:pPr algn="ctr"/>
            <a:r>
              <a:rPr lang="ru-RU" sz="2400" dirty="0" smtClean="0"/>
              <a:t>Доходы местных бюджетов</a:t>
            </a:r>
            <a:endParaRPr lang="ru-RU" sz="2400" dirty="0"/>
          </a:p>
        </p:txBody>
      </p:sp>
      <p:graphicFrame>
        <p:nvGraphicFramePr>
          <p:cNvPr id="3" name="Схема 2"/>
          <p:cNvGraphicFramePr/>
          <p:nvPr>
            <p:extLst>
              <p:ext uri="{D42A27DB-BD31-4B8C-83A1-F6EECF244321}">
                <p14:modId xmlns:p14="http://schemas.microsoft.com/office/powerpoint/2010/main" val="656979240"/>
              </p:ext>
            </p:extLst>
          </p:nvPr>
        </p:nvGraphicFramePr>
        <p:xfrm>
          <a:off x="395536" y="764704"/>
          <a:ext cx="8424936" cy="5832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93067948"/>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645</TotalTime>
  <Words>643</Words>
  <Application>Microsoft Office PowerPoint</Application>
  <PresentationFormat>Экран (4:3)</PresentationFormat>
  <Paragraphs>94</Paragraphs>
  <Slides>15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Воздушный поток</vt:lpstr>
      <vt:lpstr>БЮДЖЕТ ДЛЯ ГРАЖДАН</vt:lpstr>
      <vt:lpstr>Доходы консолидированного бюджета Витебского района на 2018 год,  тыс. рублей</vt:lpstr>
      <vt:lpstr>Структура собственных доходов районного бюджета на 2018 год,  тыс. рублей</vt:lpstr>
      <vt:lpstr>Расходы районного бюджета на 2018 год, 33 760,1 тыс. рублей</vt:lpstr>
      <vt:lpstr>Презентация PowerPoint</vt:lpstr>
      <vt:lpstr>Презентация PowerPoint</vt:lpstr>
      <vt:lpstr>Структура бюджетов консолидированного бюджета Витебского района в разрезе бюджетов в 2018 году </vt:lpstr>
      <vt:lpstr>СТРУКТУРА БЮДЖЕТА</vt:lpstr>
      <vt:lpstr>Доходы местных бюджетов</vt:lpstr>
      <vt:lpstr>Презентация PowerPoint</vt:lpstr>
      <vt:lpstr>Презентация PowerPoint</vt:lpstr>
      <vt:lpstr>Бюджет Витебского района на 2018 год утвержден по доходам в сумме 35 100,7 тыс. рублей, по расходам – 35 240,7 тыс. рублей с дефицитом в сумме 140,0 тыс. рублей. Установлены источники его финансирования: возврат бюджетных ссуд и займов в сумме 140,0 тыс. рублей. Исполнение гарантий планируются в объемах исполненных ранее гарантий в сумме 200,0 тыс. рублей.   Районный бюджет на 2018 год рассмотрен и утвержден в установленном порядке. 11 бюджетов сельсоветов из 16 бюджетов, входящих в состав консолидированного бюджета района, являются дотационными. Средний уровень по району составляет 19,9 процента. Кроме того Вымнянскому сельсовету предусмотрены иные межбюджетные трансферты, передаваемые из районного бюджета, на расходы по благоустройству населенного пункта в рамках проведения районного фестиваля-ярмарки тружеников села «Дожинки – 2018». В 2018 году сохраняется социальная направленность бюджета. На социальную сферу планируется направить 22 887,6 тыс. рублей или 65,0 процентов от общего объема расходов бюджета района. На отрасль физическая культура, спорт, культура, средства массовой информации планируется направить 2 341,4 тыс. рублей (6,6 процента), на образование – 18 827,6.тыс. рублей (53,5 процента), социальная политика – 1 718,6 тыс. рублей (4,9 процента).             В соответствии с пунктом 4 статьи 94 Бюджетного кодекса в расчетных показателях обеспечено доведение объемов в части средств на финансирование бюджетных обязательств, обеспечивающих функционирование организаций бюджетной сферы (на выплату заработной платы с учетом взносов (отчислений) на социальное страхование, трансфертов населению, на оплату коммунальных услуг, продуктов питания, лекарственных средств и изделий медицинского назначения, субсидирование жилищно-коммунальных услуг, оказываемых населению, субсидии организациям, реализующим твердое топливо, топливные брикеты и дрова для населения по фиксированным розничным ценам), а также обслуживание долга органов местного управления и самоуправления.  Данные расходы в общем объеме бюджета составят 27 741,8 тыс. рублей или 78,8процента.  </vt:lpstr>
      <vt:lpstr>Презентация PowerPoint</vt:lpstr>
      <vt:lpstr>Структура расходов консолидированного бюджета на 2018 год по функциональной классификации (в процентах)</vt:lpstr>
      <vt:lpstr>Структура расходов консолидированного бюджета на 2018 год по экономической классификации (в процентах)</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Доходы консолидированного бюджета Витебского района на 2018 год, тыс. рублей</dc:title>
  <dc:creator>user</dc:creator>
  <cp:lastModifiedBy>user</cp:lastModifiedBy>
  <cp:revision>40</cp:revision>
  <cp:lastPrinted>2017-12-26T07:10:36Z</cp:lastPrinted>
  <dcterms:created xsi:type="dcterms:W3CDTF">2017-12-26T05:17:42Z</dcterms:created>
  <dcterms:modified xsi:type="dcterms:W3CDTF">2018-04-28T11:21:18Z</dcterms:modified>
</cp:coreProperties>
</file>